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notesSlides/notesSlide7.xml" ContentType="application/vnd.openxmlformats-officedocument.presentationml.notesSlide+xml"/>
  <Override PartName="/ppt/diagrams/layout13.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notesSlides/notesSlide3.xml" ContentType="application/vnd.openxmlformats-officedocument.presentationml.notesSlide+xml"/>
  <Override PartName="/ppt/diagrams/colors12.xml" ContentType="application/vnd.openxmlformats-officedocument.drawingml.diagramColor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notesSlides/notesSlide8.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notesSlides/notesSlide6.xml" ContentType="application/vnd.openxmlformats-officedocument.presentationml.notesSlid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notesSlides/notesSlide4.xml" ContentType="application/vnd.openxmlformats-officedocument.presentationml.notesSlide+xml"/>
  <Override PartName="/ppt/diagrams/layout12.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diagrams/data11.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notesSlides/notesSlide9.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slides/slide20.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67"/>
  </p:notesMasterIdLst>
  <p:sldIdLst>
    <p:sldId id="256" r:id="rId2"/>
    <p:sldId id="257" r:id="rId3"/>
    <p:sldId id="303" r:id="rId4"/>
    <p:sldId id="304" r:id="rId5"/>
    <p:sldId id="305" r:id="rId6"/>
    <p:sldId id="306" r:id="rId7"/>
    <p:sldId id="262" r:id="rId8"/>
    <p:sldId id="261" r:id="rId9"/>
    <p:sldId id="264" r:id="rId10"/>
    <p:sldId id="296" r:id="rId11"/>
    <p:sldId id="258" r:id="rId12"/>
    <p:sldId id="263" r:id="rId13"/>
    <p:sldId id="265" r:id="rId14"/>
    <p:sldId id="266" r:id="rId15"/>
    <p:sldId id="259" r:id="rId16"/>
    <p:sldId id="260" r:id="rId17"/>
    <p:sldId id="297" r:id="rId18"/>
    <p:sldId id="267" r:id="rId19"/>
    <p:sldId id="299" r:id="rId20"/>
    <p:sldId id="268" r:id="rId21"/>
    <p:sldId id="269" r:id="rId22"/>
    <p:sldId id="270" r:id="rId23"/>
    <p:sldId id="271" r:id="rId24"/>
    <p:sldId id="272" r:id="rId25"/>
    <p:sldId id="274" r:id="rId26"/>
    <p:sldId id="275" r:id="rId27"/>
    <p:sldId id="276" r:id="rId28"/>
    <p:sldId id="277" r:id="rId29"/>
    <p:sldId id="279" r:id="rId30"/>
    <p:sldId id="278" r:id="rId31"/>
    <p:sldId id="280" r:id="rId32"/>
    <p:sldId id="281" r:id="rId33"/>
    <p:sldId id="282" r:id="rId34"/>
    <p:sldId id="283" r:id="rId35"/>
    <p:sldId id="300" r:id="rId36"/>
    <p:sldId id="301" r:id="rId37"/>
    <p:sldId id="302" r:id="rId38"/>
    <p:sldId id="284" r:id="rId39"/>
    <p:sldId id="286" r:id="rId40"/>
    <p:sldId id="287" r:id="rId41"/>
    <p:sldId id="308" r:id="rId42"/>
    <p:sldId id="312" r:id="rId43"/>
    <p:sldId id="311" r:id="rId44"/>
    <p:sldId id="313" r:id="rId45"/>
    <p:sldId id="309" r:id="rId46"/>
    <p:sldId id="310" r:id="rId47"/>
    <p:sldId id="314" r:id="rId48"/>
    <p:sldId id="318" r:id="rId49"/>
    <p:sldId id="291" r:id="rId50"/>
    <p:sldId id="285" r:id="rId51"/>
    <p:sldId id="315" r:id="rId52"/>
    <p:sldId id="316" r:id="rId53"/>
    <p:sldId id="317" r:id="rId54"/>
    <p:sldId id="290" r:id="rId55"/>
    <p:sldId id="288" r:id="rId56"/>
    <p:sldId id="295" r:id="rId57"/>
    <p:sldId id="289" r:id="rId58"/>
    <p:sldId id="292" r:id="rId59"/>
    <p:sldId id="320" r:id="rId60"/>
    <p:sldId id="323" r:id="rId61"/>
    <p:sldId id="322" r:id="rId62"/>
    <p:sldId id="319" r:id="rId63"/>
    <p:sldId id="321" r:id="rId64"/>
    <p:sldId id="273" r:id="rId65"/>
    <p:sldId id="307" r:id="rId6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86" autoAdjust="0"/>
  </p:normalViewPr>
  <p:slideViewPr>
    <p:cSldViewPr>
      <p:cViewPr varScale="1">
        <p:scale>
          <a:sx n="107" d="100"/>
          <a:sy n="107" d="100"/>
        </p:scale>
        <p:origin x="-165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7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E20D50-C3E9-42C9-8D78-3D331C23DF37}" type="doc">
      <dgm:prSet loTypeId="urn:microsoft.com/office/officeart/2005/8/layout/cycle3" loCatId="cycle" qsTypeId="urn:microsoft.com/office/officeart/2005/8/quickstyle/simple1" qsCatId="simple" csTypeId="urn:microsoft.com/office/officeart/2005/8/colors/colorful1" csCatId="colorful" phldr="1"/>
      <dgm:spPr/>
      <dgm:t>
        <a:bodyPr/>
        <a:lstStyle/>
        <a:p>
          <a:endParaRPr lang="ru-RU"/>
        </a:p>
      </dgm:t>
    </dgm:pt>
    <dgm:pt modelId="{CF675E55-C96F-4B70-934E-267E955D1090}">
      <dgm:prSet phldrT="[Текст]" custT="1"/>
      <dgm:spPr/>
      <dgm:t>
        <a:bodyPr/>
        <a:lstStyle/>
        <a:p>
          <a:r>
            <a:rPr lang="uk-UA" sz="1600" smtClean="0"/>
            <a:t>Прогулянка </a:t>
          </a:r>
          <a:endParaRPr lang="ru-RU" sz="1600" dirty="0"/>
        </a:p>
      </dgm:t>
    </dgm:pt>
    <dgm:pt modelId="{F626AA7B-8991-4276-A64D-C2CCB61DD22A}" type="parTrans" cxnId="{BFA18145-EDAA-4B79-9999-ED0AFAB11544}">
      <dgm:prSet/>
      <dgm:spPr/>
      <dgm:t>
        <a:bodyPr/>
        <a:lstStyle/>
        <a:p>
          <a:endParaRPr lang="ru-RU" sz="2000">
            <a:solidFill>
              <a:schemeClr val="tx1"/>
            </a:solidFill>
          </a:endParaRPr>
        </a:p>
      </dgm:t>
    </dgm:pt>
    <dgm:pt modelId="{79E6F04C-1425-4E25-9D83-71C71B848068}" type="sibTrans" cxnId="{BFA18145-EDAA-4B79-9999-ED0AFAB11544}">
      <dgm:prSet/>
      <dgm:spPr/>
      <dgm:t>
        <a:bodyPr/>
        <a:lstStyle/>
        <a:p>
          <a:endParaRPr lang="ru-RU" sz="2000">
            <a:solidFill>
              <a:schemeClr val="tx1"/>
            </a:solidFill>
          </a:endParaRPr>
        </a:p>
      </dgm:t>
    </dgm:pt>
    <dgm:pt modelId="{43A71CBC-A409-46F9-8D67-D9F22B3C7827}">
      <dgm:prSet phldrT="[Текст]" custT="1"/>
      <dgm:spPr/>
      <dgm:t>
        <a:bodyPr/>
        <a:lstStyle/>
        <a:p>
          <a:r>
            <a:rPr lang="uk-UA" sz="1600" smtClean="0"/>
            <a:t>Процес пізнання </a:t>
          </a:r>
          <a:endParaRPr lang="ru-RU" sz="1600" dirty="0"/>
        </a:p>
      </dgm:t>
    </dgm:pt>
    <dgm:pt modelId="{902FFA53-2A85-4D0D-90D4-552EB21C9BF1}" type="parTrans" cxnId="{437B6839-2AB8-40D1-BE26-F745E4DB8C07}">
      <dgm:prSet/>
      <dgm:spPr/>
      <dgm:t>
        <a:bodyPr/>
        <a:lstStyle/>
        <a:p>
          <a:endParaRPr lang="ru-RU" sz="2000">
            <a:solidFill>
              <a:schemeClr val="tx1"/>
            </a:solidFill>
          </a:endParaRPr>
        </a:p>
      </dgm:t>
    </dgm:pt>
    <dgm:pt modelId="{C6F98482-885F-45B0-AD62-87A251A918F5}" type="sibTrans" cxnId="{437B6839-2AB8-40D1-BE26-F745E4DB8C07}">
      <dgm:prSet/>
      <dgm:spPr/>
      <dgm:t>
        <a:bodyPr/>
        <a:lstStyle/>
        <a:p>
          <a:endParaRPr lang="ru-RU" sz="2000">
            <a:solidFill>
              <a:schemeClr val="tx1"/>
            </a:solidFill>
          </a:endParaRPr>
        </a:p>
      </dgm:t>
    </dgm:pt>
    <dgm:pt modelId="{A316BABD-F631-4EF7-93D3-A53D5F0224E4}">
      <dgm:prSet phldrT="[Текст]" custT="1"/>
      <dgm:spPr/>
      <dgm:t>
        <a:bodyPr/>
        <a:lstStyle/>
        <a:p>
          <a:r>
            <a:rPr lang="uk-UA" sz="1600" smtClean="0"/>
            <a:t>Форма навчальної і позанавчальної роботи  </a:t>
          </a:r>
          <a:endParaRPr lang="ru-RU" sz="1600" dirty="0"/>
        </a:p>
      </dgm:t>
    </dgm:pt>
    <dgm:pt modelId="{B93CA5A7-E1E6-4DCE-AEDF-27B76373571A}" type="parTrans" cxnId="{106B7FE1-D204-4CF2-8189-8799B5583A6F}">
      <dgm:prSet/>
      <dgm:spPr/>
      <dgm:t>
        <a:bodyPr/>
        <a:lstStyle/>
        <a:p>
          <a:endParaRPr lang="ru-RU" sz="2000">
            <a:solidFill>
              <a:schemeClr val="tx1"/>
            </a:solidFill>
          </a:endParaRPr>
        </a:p>
      </dgm:t>
    </dgm:pt>
    <dgm:pt modelId="{EC82D584-0DED-4FC1-80F4-0E1A11BA1011}" type="sibTrans" cxnId="{106B7FE1-D204-4CF2-8189-8799B5583A6F}">
      <dgm:prSet/>
      <dgm:spPr/>
      <dgm:t>
        <a:bodyPr/>
        <a:lstStyle/>
        <a:p>
          <a:endParaRPr lang="ru-RU" sz="2000">
            <a:solidFill>
              <a:schemeClr val="tx1"/>
            </a:solidFill>
          </a:endParaRPr>
        </a:p>
      </dgm:t>
    </dgm:pt>
    <dgm:pt modelId="{A89EDEAE-9D51-4B40-BBD2-7F13CAD43BD0}">
      <dgm:prSet phldrT="[Текст]" custT="1"/>
      <dgm:spPr/>
      <dgm:t>
        <a:bodyPr/>
        <a:lstStyle/>
        <a:p>
          <a:r>
            <a:rPr lang="uk-UA" sz="1600" smtClean="0"/>
            <a:t>Форма організації дозвілля </a:t>
          </a:r>
          <a:endParaRPr lang="ru-RU" sz="1600" dirty="0"/>
        </a:p>
      </dgm:t>
    </dgm:pt>
    <dgm:pt modelId="{2E0AEA09-C7F0-4A5A-B264-26756BC88F02}" type="parTrans" cxnId="{E8CD97DB-B4E9-4A7B-9531-3A45ECCF0D26}">
      <dgm:prSet/>
      <dgm:spPr/>
      <dgm:t>
        <a:bodyPr/>
        <a:lstStyle/>
        <a:p>
          <a:endParaRPr lang="ru-RU" sz="2000">
            <a:solidFill>
              <a:schemeClr val="tx1"/>
            </a:solidFill>
          </a:endParaRPr>
        </a:p>
      </dgm:t>
    </dgm:pt>
    <dgm:pt modelId="{471C7F61-728A-4F6A-8686-7FCFBD710A5D}" type="sibTrans" cxnId="{E8CD97DB-B4E9-4A7B-9531-3A45ECCF0D26}">
      <dgm:prSet/>
      <dgm:spPr/>
      <dgm:t>
        <a:bodyPr/>
        <a:lstStyle/>
        <a:p>
          <a:endParaRPr lang="ru-RU" sz="2000">
            <a:solidFill>
              <a:schemeClr val="tx1"/>
            </a:solidFill>
          </a:endParaRPr>
        </a:p>
      </dgm:t>
    </dgm:pt>
    <dgm:pt modelId="{CBE42494-B7AB-4BBB-8874-2C818D43F9E5}">
      <dgm:prSet phldrT="[Текст]" custT="1"/>
      <dgm:spPr/>
      <dgm:t>
        <a:bodyPr/>
        <a:lstStyle/>
        <a:p>
          <a:r>
            <a:rPr lang="uk-UA" sz="1600" smtClean="0"/>
            <a:t>Відпочинок </a:t>
          </a:r>
          <a:endParaRPr lang="ru-RU" sz="1600" dirty="0"/>
        </a:p>
      </dgm:t>
    </dgm:pt>
    <dgm:pt modelId="{DAE2C249-6778-4967-867B-4D5CB1AA0A5A}" type="parTrans" cxnId="{65423E0C-6107-4DCE-87E2-4E88D4BA4729}">
      <dgm:prSet/>
      <dgm:spPr/>
      <dgm:t>
        <a:bodyPr/>
        <a:lstStyle/>
        <a:p>
          <a:endParaRPr lang="ru-RU" sz="2000">
            <a:solidFill>
              <a:schemeClr val="tx1"/>
            </a:solidFill>
          </a:endParaRPr>
        </a:p>
      </dgm:t>
    </dgm:pt>
    <dgm:pt modelId="{CB643580-3240-4A59-824D-D5F3B729A24A}" type="sibTrans" cxnId="{65423E0C-6107-4DCE-87E2-4E88D4BA4729}">
      <dgm:prSet/>
      <dgm:spPr/>
      <dgm:t>
        <a:bodyPr/>
        <a:lstStyle/>
        <a:p>
          <a:endParaRPr lang="ru-RU" sz="2000">
            <a:solidFill>
              <a:schemeClr val="tx1"/>
            </a:solidFill>
          </a:endParaRPr>
        </a:p>
      </dgm:t>
    </dgm:pt>
    <dgm:pt modelId="{9B2243FA-4B60-4E71-8815-E3C8929B50F7}">
      <dgm:prSet custT="1"/>
      <dgm:spPr/>
      <dgm:t>
        <a:bodyPr/>
        <a:lstStyle/>
        <a:p>
          <a:r>
            <a:rPr lang="uk-UA" sz="1600" smtClean="0"/>
            <a:t>Форма суспільно-освітньої роботи</a:t>
          </a:r>
          <a:endParaRPr lang="ru-RU" sz="1600" dirty="0"/>
        </a:p>
      </dgm:t>
    </dgm:pt>
    <dgm:pt modelId="{02A377F7-1AD2-4976-9C87-0B864E4639BA}" type="parTrans" cxnId="{6C2D8832-B290-4D07-8FA9-24ACD69E7A37}">
      <dgm:prSet/>
      <dgm:spPr/>
      <dgm:t>
        <a:bodyPr/>
        <a:lstStyle/>
        <a:p>
          <a:endParaRPr lang="ru-RU"/>
        </a:p>
      </dgm:t>
    </dgm:pt>
    <dgm:pt modelId="{18AC3F1C-A2A1-4981-A3DF-ED8EB6987353}" type="sibTrans" cxnId="{6C2D8832-B290-4D07-8FA9-24ACD69E7A37}">
      <dgm:prSet/>
      <dgm:spPr/>
      <dgm:t>
        <a:bodyPr/>
        <a:lstStyle/>
        <a:p>
          <a:endParaRPr lang="ru-RU"/>
        </a:p>
      </dgm:t>
    </dgm:pt>
    <dgm:pt modelId="{7E598208-C918-4916-BF58-0A53AF0E10BC}">
      <dgm:prSet custT="1"/>
      <dgm:spPr/>
      <dgm:t>
        <a:bodyPr/>
        <a:lstStyle/>
        <a:p>
          <a:r>
            <a:rPr lang="uk-UA" sz="1600" smtClean="0"/>
            <a:t>Аналіз об'єктів </a:t>
          </a:r>
          <a:endParaRPr lang="ru-RU" sz="1600" dirty="0"/>
        </a:p>
      </dgm:t>
    </dgm:pt>
    <dgm:pt modelId="{103E4C5E-85C4-40E0-B5CD-B375D9335118}" type="parTrans" cxnId="{27F2D538-C4E7-4F29-8C71-F2E9D8E887B8}">
      <dgm:prSet/>
      <dgm:spPr/>
      <dgm:t>
        <a:bodyPr/>
        <a:lstStyle/>
        <a:p>
          <a:endParaRPr lang="ru-RU"/>
        </a:p>
      </dgm:t>
    </dgm:pt>
    <dgm:pt modelId="{F1E25923-244B-457D-8810-ACD659CF6CE6}" type="sibTrans" cxnId="{27F2D538-C4E7-4F29-8C71-F2E9D8E887B8}">
      <dgm:prSet/>
      <dgm:spPr/>
      <dgm:t>
        <a:bodyPr/>
        <a:lstStyle/>
        <a:p>
          <a:endParaRPr lang="ru-RU"/>
        </a:p>
      </dgm:t>
    </dgm:pt>
    <dgm:pt modelId="{2A7585D7-B22A-45A8-90B1-B5E6FC3F101D}">
      <dgm:prSet custT="1"/>
      <dgm:spPr/>
      <dgm:t>
        <a:bodyPr/>
        <a:lstStyle/>
        <a:p>
          <a:r>
            <a:rPr lang="uk-UA" sz="1600" smtClean="0"/>
            <a:t>Відвідування об'єктів</a:t>
          </a:r>
          <a:endParaRPr lang="ru-RU" sz="1600" dirty="0"/>
        </a:p>
      </dgm:t>
    </dgm:pt>
    <dgm:pt modelId="{E25C7595-99EB-4062-9C40-96FB53C37A0A}" type="parTrans" cxnId="{9198C181-EC34-4402-89EA-B5BA9492B2B9}">
      <dgm:prSet/>
      <dgm:spPr/>
      <dgm:t>
        <a:bodyPr/>
        <a:lstStyle/>
        <a:p>
          <a:endParaRPr lang="ru-RU"/>
        </a:p>
      </dgm:t>
    </dgm:pt>
    <dgm:pt modelId="{96E885B3-AE21-4057-94F0-59F9A2A80911}" type="sibTrans" cxnId="{9198C181-EC34-4402-89EA-B5BA9492B2B9}">
      <dgm:prSet/>
      <dgm:spPr/>
      <dgm:t>
        <a:bodyPr/>
        <a:lstStyle/>
        <a:p>
          <a:endParaRPr lang="ru-RU"/>
        </a:p>
      </dgm:t>
    </dgm:pt>
    <dgm:pt modelId="{BA0B2CF6-A0C3-49E4-B6BC-D853653D1A1E}">
      <dgm:prSet/>
      <dgm:spPr/>
      <dgm:t>
        <a:bodyPr/>
        <a:lstStyle/>
        <a:p>
          <a:r>
            <a:rPr lang="uk-UA" smtClean="0"/>
            <a:t>Форма набуття знань</a:t>
          </a:r>
          <a:endParaRPr lang="ru-RU" dirty="0"/>
        </a:p>
      </dgm:t>
    </dgm:pt>
    <dgm:pt modelId="{7B7141D2-DB0D-4F34-B851-B07F3F3AA4C3}" type="parTrans" cxnId="{EF72FE2F-B025-4710-B0F4-8D0167E8A965}">
      <dgm:prSet/>
      <dgm:spPr/>
      <dgm:t>
        <a:bodyPr/>
        <a:lstStyle/>
        <a:p>
          <a:endParaRPr lang="ru-RU"/>
        </a:p>
      </dgm:t>
    </dgm:pt>
    <dgm:pt modelId="{EA76B7E6-8435-420F-B683-F5D16A4828CD}" type="sibTrans" cxnId="{EF72FE2F-B025-4710-B0F4-8D0167E8A965}">
      <dgm:prSet/>
      <dgm:spPr/>
      <dgm:t>
        <a:bodyPr/>
        <a:lstStyle/>
        <a:p>
          <a:endParaRPr lang="ru-RU"/>
        </a:p>
      </dgm:t>
    </dgm:pt>
    <dgm:pt modelId="{5B8D5534-6FFA-4230-B402-B64FFAE2714F}" type="pres">
      <dgm:prSet presAssocID="{0AE20D50-C3E9-42C9-8D78-3D331C23DF37}" presName="Name0" presStyleCnt="0">
        <dgm:presLayoutVars>
          <dgm:dir/>
          <dgm:resizeHandles val="exact"/>
        </dgm:presLayoutVars>
      </dgm:prSet>
      <dgm:spPr/>
      <dgm:t>
        <a:bodyPr/>
        <a:lstStyle/>
        <a:p>
          <a:endParaRPr lang="ru-RU"/>
        </a:p>
      </dgm:t>
    </dgm:pt>
    <dgm:pt modelId="{E5A59371-0597-4552-B8BC-8E3587B4D617}" type="pres">
      <dgm:prSet presAssocID="{0AE20D50-C3E9-42C9-8D78-3D331C23DF37}" presName="cycle" presStyleCnt="0"/>
      <dgm:spPr/>
      <dgm:t>
        <a:bodyPr/>
        <a:lstStyle/>
        <a:p>
          <a:endParaRPr lang="ru-RU"/>
        </a:p>
      </dgm:t>
    </dgm:pt>
    <dgm:pt modelId="{676A8349-27AA-4841-A67A-A53777E42AB0}" type="pres">
      <dgm:prSet presAssocID="{CF675E55-C96F-4B70-934E-267E955D1090}" presName="nodeFirstNode" presStyleLbl="node1" presStyleIdx="0" presStyleCnt="9">
        <dgm:presLayoutVars>
          <dgm:bulletEnabled val="1"/>
        </dgm:presLayoutVars>
      </dgm:prSet>
      <dgm:spPr/>
      <dgm:t>
        <a:bodyPr/>
        <a:lstStyle/>
        <a:p>
          <a:endParaRPr lang="ru-RU"/>
        </a:p>
      </dgm:t>
    </dgm:pt>
    <dgm:pt modelId="{D5637C9F-31D8-42C4-B923-F96931D47C83}" type="pres">
      <dgm:prSet presAssocID="{79E6F04C-1425-4E25-9D83-71C71B848068}" presName="sibTransFirstNode" presStyleLbl="bgShp" presStyleIdx="0" presStyleCnt="1"/>
      <dgm:spPr/>
      <dgm:t>
        <a:bodyPr/>
        <a:lstStyle/>
        <a:p>
          <a:endParaRPr lang="ru-RU"/>
        </a:p>
      </dgm:t>
    </dgm:pt>
    <dgm:pt modelId="{672210C8-8602-40E6-8028-3D68227EBA7C}" type="pres">
      <dgm:prSet presAssocID="{43A71CBC-A409-46F9-8D67-D9F22B3C7827}" presName="nodeFollowingNodes" presStyleLbl="node1" presStyleIdx="1" presStyleCnt="9">
        <dgm:presLayoutVars>
          <dgm:bulletEnabled val="1"/>
        </dgm:presLayoutVars>
      </dgm:prSet>
      <dgm:spPr/>
      <dgm:t>
        <a:bodyPr/>
        <a:lstStyle/>
        <a:p>
          <a:endParaRPr lang="ru-RU"/>
        </a:p>
      </dgm:t>
    </dgm:pt>
    <dgm:pt modelId="{20B8FAA3-2ED0-43D6-AE8D-3B26EBD5FFC5}" type="pres">
      <dgm:prSet presAssocID="{A316BABD-F631-4EF7-93D3-A53D5F0224E4}" presName="nodeFollowingNodes" presStyleLbl="node1" presStyleIdx="2" presStyleCnt="9" custScaleX="112849">
        <dgm:presLayoutVars>
          <dgm:bulletEnabled val="1"/>
        </dgm:presLayoutVars>
      </dgm:prSet>
      <dgm:spPr/>
      <dgm:t>
        <a:bodyPr/>
        <a:lstStyle/>
        <a:p>
          <a:endParaRPr lang="ru-RU"/>
        </a:p>
      </dgm:t>
    </dgm:pt>
    <dgm:pt modelId="{FD3664C3-D521-4EB2-BB26-457C85E91779}" type="pres">
      <dgm:prSet presAssocID="{BA0B2CF6-A0C3-49E4-B6BC-D853653D1A1E}" presName="nodeFollowingNodes" presStyleLbl="node1" presStyleIdx="3" presStyleCnt="9">
        <dgm:presLayoutVars>
          <dgm:bulletEnabled val="1"/>
        </dgm:presLayoutVars>
      </dgm:prSet>
      <dgm:spPr/>
      <dgm:t>
        <a:bodyPr/>
        <a:lstStyle/>
        <a:p>
          <a:endParaRPr lang="ru-RU"/>
        </a:p>
      </dgm:t>
    </dgm:pt>
    <dgm:pt modelId="{33D1F8C4-9524-4062-AFC6-C071B53EF219}" type="pres">
      <dgm:prSet presAssocID="{A89EDEAE-9D51-4B40-BBD2-7F13CAD43BD0}" presName="nodeFollowingNodes" presStyleLbl="node1" presStyleIdx="4" presStyleCnt="9">
        <dgm:presLayoutVars>
          <dgm:bulletEnabled val="1"/>
        </dgm:presLayoutVars>
      </dgm:prSet>
      <dgm:spPr/>
      <dgm:t>
        <a:bodyPr/>
        <a:lstStyle/>
        <a:p>
          <a:endParaRPr lang="ru-RU"/>
        </a:p>
      </dgm:t>
    </dgm:pt>
    <dgm:pt modelId="{7F2F45D0-E580-4657-BA38-F2A5D221810C}" type="pres">
      <dgm:prSet presAssocID="{9B2243FA-4B60-4E71-8815-E3C8929B50F7}" presName="nodeFollowingNodes" presStyleLbl="node1" presStyleIdx="5" presStyleCnt="9">
        <dgm:presLayoutVars>
          <dgm:bulletEnabled val="1"/>
        </dgm:presLayoutVars>
      </dgm:prSet>
      <dgm:spPr/>
      <dgm:t>
        <a:bodyPr/>
        <a:lstStyle/>
        <a:p>
          <a:endParaRPr lang="uk-UA"/>
        </a:p>
      </dgm:t>
    </dgm:pt>
    <dgm:pt modelId="{BB800541-C09C-4C99-8B07-FCFF214BC865}" type="pres">
      <dgm:prSet presAssocID="{7E598208-C918-4916-BF58-0A53AF0E10BC}" presName="nodeFollowingNodes" presStyleLbl="node1" presStyleIdx="6" presStyleCnt="9">
        <dgm:presLayoutVars>
          <dgm:bulletEnabled val="1"/>
        </dgm:presLayoutVars>
      </dgm:prSet>
      <dgm:spPr/>
      <dgm:t>
        <a:bodyPr/>
        <a:lstStyle/>
        <a:p>
          <a:endParaRPr lang="uk-UA"/>
        </a:p>
      </dgm:t>
    </dgm:pt>
    <dgm:pt modelId="{E9697E85-D41C-4A5C-89D1-6E04E90E9D94}" type="pres">
      <dgm:prSet presAssocID="{2A7585D7-B22A-45A8-90B1-B5E6FC3F101D}" presName="nodeFollowingNodes" presStyleLbl="node1" presStyleIdx="7" presStyleCnt="9">
        <dgm:presLayoutVars>
          <dgm:bulletEnabled val="1"/>
        </dgm:presLayoutVars>
      </dgm:prSet>
      <dgm:spPr/>
      <dgm:t>
        <a:bodyPr/>
        <a:lstStyle/>
        <a:p>
          <a:endParaRPr lang="uk-UA"/>
        </a:p>
      </dgm:t>
    </dgm:pt>
    <dgm:pt modelId="{663AE698-8444-482E-99F5-6F7C5E6EAA69}" type="pres">
      <dgm:prSet presAssocID="{CBE42494-B7AB-4BBB-8874-2C818D43F9E5}" presName="nodeFollowingNodes" presStyleLbl="node1" presStyleIdx="8" presStyleCnt="9">
        <dgm:presLayoutVars>
          <dgm:bulletEnabled val="1"/>
        </dgm:presLayoutVars>
      </dgm:prSet>
      <dgm:spPr/>
      <dgm:t>
        <a:bodyPr/>
        <a:lstStyle/>
        <a:p>
          <a:endParaRPr lang="ru-RU"/>
        </a:p>
      </dgm:t>
    </dgm:pt>
  </dgm:ptLst>
  <dgm:cxnLst>
    <dgm:cxn modelId="{4EEA925B-17C9-4545-A936-530DF5AD5029}" type="presOf" srcId="{BA0B2CF6-A0C3-49E4-B6BC-D853653D1A1E}" destId="{FD3664C3-D521-4EB2-BB26-457C85E91779}" srcOrd="0" destOrd="0" presId="urn:microsoft.com/office/officeart/2005/8/layout/cycle3"/>
    <dgm:cxn modelId="{3AFFB34A-B3C8-4A24-AB4B-9BA315A01DFD}" type="presOf" srcId="{79E6F04C-1425-4E25-9D83-71C71B848068}" destId="{D5637C9F-31D8-42C4-B923-F96931D47C83}" srcOrd="0" destOrd="0" presId="urn:microsoft.com/office/officeart/2005/8/layout/cycle3"/>
    <dgm:cxn modelId="{497A07B2-8900-4DB2-8A52-47AF12CA551C}" type="presOf" srcId="{7E598208-C918-4916-BF58-0A53AF0E10BC}" destId="{BB800541-C09C-4C99-8B07-FCFF214BC865}" srcOrd="0" destOrd="0" presId="urn:microsoft.com/office/officeart/2005/8/layout/cycle3"/>
    <dgm:cxn modelId="{C449BD3E-E05C-4BB0-BF28-B0314F0B555C}" type="presOf" srcId="{A316BABD-F631-4EF7-93D3-A53D5F0224E4}" destId="{20B8FAA3-2ED0-43D6-AE8D-3B26EBD5FFC5}" srcOrd="0" destOrd="0" presId="urn:microsoft.com/office/officeart/2005/8/layout/cycle3"/>
    <dgm:cxn modelId="{AD9EE5E2-0636-4E1A-B5D1-0A31D8768DA1}" type="presOf" srcId="{2A7585D7-B22A-45A8-90B1-B5E6FC3F101D}" destId="{E9697E85-D41C-4A5C-89D1-6E04E90E9D94}" srcOrd="0" destOrd="0" presId="urn:microsoft.com/office/officeart/2005/8/layout/cycle3"/>
    <dgm:cxn modelId="{6C2D8832-B290-4D07-8FA9-24ACD69E7A37}" srcId="{0AE20D50-C3E9-42C9-8D78-3D331C23DF37}" destId="{9B2243FA-4B60-4E71-8815-E3C8929B50F7}" srcOrd="5" destOrd="0" parTransId="{02A377F7-1AD2-4976-9C87-0B864E4639BA}" sibTransId="{18AC3F1C-A2A1-4981-A3DF-ED8EB6987353}"/>
    <dgm:cxn modelId="{54ACD4DA-5856-4677-A8E0-379606D9EE6E}" type="presOf" srcId="{9B2243FA-4B60-4E71-8815-E3C8929B50F7}" destId="{7F2F45D0-E580-4657-BA38-F2A5D221810C}" srcOrd="0" destOrd="0" presId="urn:microsoft.com/office/officeart/2005/8/layout/cycle3"/>
    <dgm:cxn modelId="{BFA18145-EDAA-4B79-9999-ED0AFAB11544}" srcId="{0AE20D50-C3E9-42C9-8D78-3D331C23DF37}" destId="{CF675E55-C96F-4B70-934E-267E955D1090}" srcOrd="0" destOrd="0" parTransId="{F626AA7B-8991-4276-A64D-C2CCB61DD22A}" sibTransId="{79E6F04C-1425-4E25-9D83-71C71B848068}"/>
    <dgm:cxn modelId="{F019F766-C6DB-4CC4-BE05-4548A50A464F}" type="presOf" srcId="{0AE20D50-C3E9-42C9-8D78-3D331C23DF37}" destId="{5B8D5534-6FFA-4230-B402-B64FFAE2714F}" srcOrd="0" destOrd="0" presId="urn:microsoft.com/office/officeart/2005/8/layout/cycle3"/>
    <dgm:cxn modelId="{EF72FE2F-B025-4710-B0F4-8D0167E8A965}" srcId="{0AE20D50-C3E9-42C9-8D78-3D331C23DF37}" destId="{BA0B2CF6-A0C3-49E4-B6BC-D853653D1A1E}" srcOrd="3" destOrd="0" parTransId="{7B7141D2-DB0D-4F34-B851-B07F3F3AA4C3}" sibTransId="{EA76B7E6-8435-420F-B683-F5D16A4828CD}"/>
    <dgm:cxn modelId="{68266117-262A-47ED-B56F-F3836353151D}" type="presOf" srcId="{CF675E55-C96F-4B70-934E-267E955D1090}" destId="{676A8349-27AA-4841-A67A-A53777E42AB0}" srcOrd="0" destOrd="0" presId="urn:microsoft.com/office/officeart/2005/8/layout/cycle3"/>
    <dgm:cxn modelId="{DB378F52-C1DD-4950-B249-E954D59A305F}" type="presOf" srcId="{CBE42494-B7AB-4BBB-8874-2C818D43F9E5}" destId="{663AE698-8444-482E-99F5-6F7C5E6EAA69}" srcOrd="0" destOrd="0" presId="urn:microsoft.com/office/officeart/2005/8/layout/cycle3"/>
    <dgm:cxn modelId="{9198C181-EC34-4402-89EA-B5BA9492B2B9}" srcId="{0AE20D50-C3E9-42C9-8D78-3D331C23DF37}" destId="{2A7585D7-B22A-45A8-90B1-B5E6FC3F101D}" srcOrd="7" destOrd="0" parTransId="{E25C7595-99EB-4062-9C40-96FB53C37A0A}" sibTransId="{96E885B3-AE21-4057-94F0-59F9A2A80911}"/>
    <dgm:cxn modelId="{106B7FE1-D204-4CF2-8189-8799B5583A6F}" srcId="{0AE20D50-C3E9-42C9-8D78-3D331C23DF37}" destId="{A316BABD-F631-4EF7-93D3-A53D5F0224E4}" srcOrd="2" destOrd="0" parTransId="{B93CA5A7-E1E6-4DCE-AEDF-27B76373571A}" sibTransId="{EC82D584-0DED-4FC1-80F4-0E1A11BA1011}"/>
    <dgm:cxn modelId="{E8CD97DB-B4E9-4A7B-9531-3A45ECCF0D26}" srcId="{0AE20D50-C3E9-42C9-8D78-3D331C23DF37}" destId="{A89EDEAE-9D51-4B40-BBD2-7F13CAD43BD0}" srcOrd="4" destOrd="0" parTransId="{2E0AEA09-C7F0-4A5A-B264-26756BC88F02}" sibTransId="{471C7F61-728A-4F6A-8686-7FCFBD710A5D}"/>
    <dgm:cxn modelId="{70FE1F7A-3B95-4780-A81A-AB2DE9EA9CB7}" type="presOf" srcId="{43A71CBC-A409-46F9-8D67-D9F22B3C7827}" destId="{672210C8-8602-40E6-8028-3D68227EBA7C}" srcOrd="0" destOrd="0" presId="urn:microsoft.com/office/officeart/2005/8/layout/cycle3"/>
    <dgm:cxn modelId="{27F2D538-C4E7-4F29-8C71-F2E9D8E887B8}" srcId="{0AE20D50-C3E9-42C9-8D78-3D331C23DF37}" destId="{7E598208-C918-4916-BF58-0A53AF0E10BC}" srcOrd="6" destOrd="0" parTransId="{103E4C5E-85C4-40E0-B5CD-B375D9335118}" sibTransId="{F1E25923-244B-457D-8810-ACD659CF6CE6}"/>
    <dgm:cxn modelId="{65423E0C-6107-4DCE-87E2-4E88D4BA4729}" srcId="{0AE20D50-C3E9-42C9-8D78-3D331C23DF37}" destId="{CBE42494-B7AB-4BBB-8874-2C818D43F9E5}" srcOrd="8" destOrd="0" parTransId="{DAE2C249-6778-4967-867B-4D5CB1AA0A5A}" sibTransId="{CB643580-3240-4A59-824D-D5F3B729A24A}"/>
    <dgm:cxn modelId="{E228D5AC-6FB3-42DF-A249-CBA38600CCB6}" type="presOf" srcId="{A89EDEAE-9D51-4B40-BBD2-7F13CAD43BD0}" destId="{33D1F8C4-9524-4062-AFC6-C071B53EF219}" srcOrd="0" destOrd="0" presId="urn:microsoft.com/office/officeart/2005/8/layout/cycle3"/>
    <dgm:cxn modelId="{437B6839-2AB8-40D1-BE26-F745E4DB8C07}" srcId="{0AE20D50-C3E9-42C9-8D78-3D331C23DF37}" destId="{43A71CBC-A409-46F9-8D67-D9F22B3C7827}" srcOrd="1" destOrd="0" parTransId="{902FFA53-2A85-4D0D-90D4-552EB21C9BF1}" sibTransId="{C6F98482-885F-45B0-AD62-87A251A918F5}"/>
    <dgm:cxn modelId="{7CFFF451-8C2D-4F46-8136-4F6EB9E3931A}" type="presParOf" srcId="{5B8D5534-6FFA-4230-B402-B64FFAE2714F}" destId="{E5A59371-0597-4552-B8BC-8E3587B4D617}" srcOrd="0" destOrd="0" presId="urn:microsoft.com/office/officeart/2005/8/layout/cycle3"/>
    <dgm:cxn modelId="{E0F374F1-FD3C-4471-B5AF-6299955FED5D}" type="presParOf" srcId="{E5A59371-0597-4552-B8BC-8E3587B4D617}" destId="{676A8349-27AA-4841-A67A-A53777E42AB0}" srcOrd="0" destOrd="0" presId="urn:microsoft.com/office/officeart/2005/8/layout/cycle3"/>
    <dgm:cxn modelId="{DACEC003-1ABE-4998-AA71-3414294BF94E}" type="presParOf" srcId="{E5A59371-0597-4552-B8BC-8E3587B4D617}" destId="{D5637C9F-31D8-42C4-B923-F96931D47C83}" srcOrd="1" destOrd="0" presId="urn:microsoft.com/office/officeart/2005/8/layout/cycle3"/>
    <dgm:cxn modelId="{07603563-5D25-468E-A0C1-A9667FDD19BC}" type="presParOf" srcId="{E5A59371-0597-4552-B8BC-8E3587B4D617}" destId="{672210C8-8602-40E6-8028-3D68227EBA7C}" srcOrd="2" destOrd="0" presId="urn:microsoft.com/office/officeart/2005/8/layout/cycle3"/>
    <dgm:cxn modelId="{6629D290-3420-43D4-B850-BBB4BA8A1A73}" type="presParOf" srcId="{E5A59371-0597-4552-B8BC-8E3587B4D617}" destId="{20B8FAA3-2ED0-43D6-AE8D-3B26EBD5FFC5}" srcOrd="3" destOrd="0" presId="urn:microsoft.com/office/officeart/2005/8/layout/cycle3"/>
    <dgm:cxn modelId="{F6291A5C-14D5-4328-8010-6ADB306A753C}" type="presParOf" srcId="{E5A59371-0597-4552-B8BC-8E3587B4D617}" destId="{FD3664C3-D521-4EB2-BB26-457C85E91779}" srcOrd="4" destOrd="0" presId="urn:microsoft.com/office/officeart/2005/8/layout/cycle3"/>
    <dgm:cxn modelId="{C41D8B1B-99EF-47BE-BD4F-5E18D918D937}" type="presParOf" srcId="{E5A59371-0597-4552-B8BC-8E3587B4D617}" destId="{33D1F8C4-9524-4062-AFC6-C071B53EF219}" srcOrd="5" destOrd="0" presId="urn:microsoft.com/office/officeart/2005/8/layout/cycle3"/>
    <dgm:cxn modelId="{E82690BE-1B4C-468B-8F81-305F309B7CB6}" type="presParOf" srcId="{E5A59371-0597-4552-B8BC-8E3587B4D617}" destId="{7F2F45D0-E580-4657-BA38-F2A5D221810C}" srcOrd="6" destOrd="0" presId="urn:microsoft.com/office/officeart/2005/8/layout/cycle3"/>
    <dgm:cxn modelId="{36E175B4-B63A-4FA1-8484-2CAE7C3E438A}" type="presParOf" srcId="{E5A59371-0597-4552-B8BC-8E3587B4D617}" destId="{BB800541-C09C-4C99-8B07-FCFF214BC865}" srcOrd="7" destOrd="0" presId="urn:microsoft.com/office/officeart/2005/8/layout/cycle3"/>
    <dgm:cxn modelId="{8E221E3B-3F10-470C-B987-A19CF9226CFB}" type="presParOf" srcId="{E5A59371-0597-4552-B8BC-8E3587B4D617}" destId="{E9697E85-D41C-4A5C-89D1-6E04E90E9D94}" srcOrd="8" destOrd="0" presId="urn:microsoft.com/office/officeart/2005/8/layout/cycle3"/>
    <dgm:cxn modelId="{CAF222BB-FC14-4459-B81F-FD97C69DE351}" type="presParOf" srcId="{E5A59371-0597-4552-B8BC-8E3587B4D617}" destId="{663AE698-8444-482E-99F5-6F7C5E6EAA69}" srcOrd="9" destOrd="0" presId="urn:microsoft.com/office/officeart/2005/8/layout/cycle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0B0C395-A35A-4FFB-93A9-1C4400581B23}" type="doc">
      <dgm:prSet loTypeId="urn:microsoft.com/office/officeart/2008/layout/HorizontalMultiLevelHierarchy" loCatId="hierarchy" qsTypeId="urn:microsoft.com/office/officeart/2005/8/quickstyle/simple5" qsCatId="simple" csTypeId="urn:microsoft.com/office/officeart/2005/8/colors/colorful3" csCatId="colorful" phldr="1"/>
      <dgm:spPr/>
      <dgm:t>
        <a:bodyPr/>
        <a:lstStyle/>
        <a:p>
          <a:endParaRPr lang="ru-RU"/>
        </a:p>
      </dgm:t>
    </dgm:pt>
    <dgm:pt modelId="{5EDF2093-D40E-4174-A1C5-D6D057CD5D93}">
      <dgm:prSet phldrT="[Текст]"/>
      <dgm:spPr/>
      <dgm:t>
        <a:bodyPr/>
        <a:lstStyle/>
        <a:p>
          <a:r>
            <a:rPr lang="uk-UA" b="1" dirty="0" smtClean="0">
              <a:solidFill>
                <a:schemeClr val="tx1"/>
              </a:solidFill>
            </a:rPr>
            <a:t>Тематичні екскурсії </a:t>
          </a:r>
          <a:endParaRPr lang="ru-RU" b="1" dirty="0">
            <a:solidFill>
              <a:schemeClr val="tx1"/>
            </a:solidFill>
          </a:endParaRPr>
        </a:p>
      </dgm:t>
    </dgm:pt>
    <dgm:pt modelId="{65A563E7-CC5C-48A9-B6DF-81CD62AB3A52}" type="parTrans" cxnId="{8366007B-C71A-4C54-A1DB-D5F436DFFE8B}">
      <dgm:prSet/>
      <dgm:spPr/>
      <dgm:t>
        <a:bodyPr/>
        <a:lstStyle/>
        <a:p>
          <a:endParaRPr lang="ru-RU">
            <a:solidFill>
              <a:schemeClr val="tx1"/>
            </a:solidFill>
          </a:endParaRPr>
        </a:p>
      </dgm:t>
    </dgm:pt>
    <dgm:pt modelId="{2763EB7A-69CC-4A01-91A5-F903C2B8D123}" type="sibTrans" cxnId="{8366007B-C71A-4C54-A1DB-D5F436DFFE8B}">
      <dgm:prSet/>
      <dgm:spPr/>
      <dgm:t>
        <a:bodyPr/>
        <a:lstStyle/>
        <a:p>
          <a:endParaRPr lang="ru-RU">
            <a:solidFill>
              <a:schemeClr val="tx1"/>
            </a:solidFill>
          </a:endParaRPr>
        </a:p>
      </dgm:t>
    </dgm:pt>
    <dgm:pt modelId="{BD4EB211-36EE-4C1E-BF2D-25C3BAA84116}">
      <dgm:prSet phldrT="[Текст]"/>
      <dgm:spPr/>
      <dgm:t>
        <a:bodyPr/>
        <a:lstStyle/>
        <a:p>
          <a:r>
            <a:rPr lang="uk-UA" dirty="0" smtClean="0">
              <a:solidFill>
                <a:schemeClr val="tx1"/>
              </a:solidFill>
            </a:rPr>
            <a:t>Історичні </a:t>
          </a:r>
          <a:endParaRPr lang="ru-RU" dirty="0">
            <a:solidFill>
              <a:schemeClr val="tx1"/>
            </a:solidFill>
          </a:endParaRPr>
        </a:p>
      </dgm:t>
    </dgm:pt>
    <dgm:pt modelId="{A89271F5-D53F-4F1E-B5F4-F719B8983FF6}" type="parTrans" cxnId="{CE2C44C0-5E1D-43C2-9071-515EC80BC79F}">
      <dgm:prSet/>
      <dgm:spPr/>
      <dgm:t>
        <a:bodyPr/>
        <a:lstStyle/>
        <a:p>
          <a:endParaRPr lang="ru-RU">
            <a:solidFill>
              <a:schemeClr val="tx1"/>
            </a:solidFill>
          </a:endParaRPr>
        </a:p>
      </dgm:t>
    </dgm:pt>
    <dgm:pt modelId="{863283F7-3A79-4F39-A41B-93A994C13791}" type="sibTrans" cxnId="{CE2C44C0-5E1D-43C2-9071-515EC80BC79F}">
      <dgm:prSet/>
      <dgm:spPr/>
      <dgm:t>
        <a:bodyPr/>
        <a:lstStyle/>
        <a:p>
          <a:endParaRPr lang="ru-RU">
            <a:solidFill>
              <a:schemeClr val="tx1"/>
            </a:solidFill>
          </a:endParaRPr>
        </a:p>
      </dgm:t>
    </dgm:pt>
    <dgm:pt modelId="{2A147CBF-4C15-4C79-9889-0C3A7A924A1C}">
      <dgm:prSet phldrT="[Текст]"/>
      <dgm:spPr/>
      <dgm:t>
        <a:bodyPr/>
        <a:lstStyle/>
        <a:p>
          <a:r>
            <a:rPr lang="uk-UA" dirty="0" smtClean="0">
              <a:solidFill>
                <a:schemeClr val="tx1"/>
              </a:solidFill>
            </a:rPr>
            <a:t>Природознавчі</a:t>
          </a:r>
          <a:endParaRPr lang="ru-RU" dirty="0">
            <a:solidFill>
              <a:schemeClr val="tx1"/>
            </a:solidFill>
          </a:endParaRPr>
        </a:p>
      </dgm:t>
    </dgm:pt>
    <dgm:pt modelId="{3FE3857C-1CA5-4D93-8013-90B384A377F1}" type="parTrans" cxnId="{89A19948-13CE-4A5F-8D57-C084591F09C1}">
      <dgm:prSet/>
      <dgm:spPr/>
      <dgm:t>
        <a:bodyPr/>
        <a:lstStyle/>
        <a:p>
          <a:endParaRPr lang="ru-RU">
            <a:solidFill>
              <a:schemeClr val="tx1"/>
            </a:solidFill>
          </a:endParaRPr>
        </a:p>
      </dgm:t>
    </dgm:pt>
    <dgm:pt modelId="{7B943D44-0520-4CE6-8FEC-A9378CD0969B}" type="sibTrans" cxnId="{89A19948-13CE-4A5F-8D57-C084591F09C1}">
      <dgm:prSet/>
      <dgm:spPr/>
      <dgm:t>
        <a:bodyPr/>
        <a:lstStyle/>
        <a:p>
          <a:endParaRPr lang="ru-RU">
            <a:solidFill>
              <a:schemeClr val="tx1"/>
            </a:solidFill>
          </a:endParaRPr>
        </a:p>
      </dgm:t>
    </dgm:pt>
    <dgm:pt modelId="{72045B9D-3E0F-4112-AD77-19A6202C2264}">
      <dgm:prSet phldrT="[Текст]"/>
      <dgm:spPr/>
      <dgm:t>
        <a:bodyPr/>
        <a:lstStyle/>
        <a:p>
          <a:r>
            <a:rPr lang="uk-UA" dirty="0" smtClean="0">
              <a:solidFill>
                <a:schemeClr val="tx1"/>
              </a:solidFill>
            </a:rPr>
            <a:t>Літературна </a:t>
          </a:r>
          <a:endParaRPr lang="ru-RU" dirty="0">
            <a:solidFill>
              <a:schemeClr val="tx1"/>
            </a:solidFill>
          </a:endParaRPr>
        </a:p>
      </dgm:t>
    </dgm:pt>
    <dgm:pt modelId="{7E5B6BBB-E566-44E7-9E42-E8FE52CCBFCB}" type="parTrans" cxnId="{0C9F45A0-4CC6-4F79-9862-54561A8CF9E5}">
      <dgm:prSet/>
      <dgm:spPr/>
      <dgm:t>
        <a:bodyPr/>
        <a:lstStyle/>
        <a:p>
          <a:endParaRPr lang="ru-RU">
            <a:solidFill>
              <a:schemeClr val="tx1"/>
            </a:solidFill>
          </a:endParaRPr>
        </a:p>
      </dgm:t>
    </dgm:pt>
    <dgm:pt modelId="{B4F21FF0-DA91-4127-B301-A4D06288E925}" type="sibTrans" cxnId="{0C9F45A0-4CC6-4F79-9862-54561A8CF9E5}">
      <dgm:prSet/>
      <dgm:spPr/>
      <dgm:t>
        <a:bodyPr/>
        <a:lstStyle/>
        <a:p>
          <a:endParaRPr lang="ru-RU">
            <a:solidFill>
              <a:schemeClr val="tx1"/>
            </a:solidFill>
          </a:endParaRPr>
        </a:p>
      </dgm:t>
    </dgm:pt>
    <dgm:pt modelId="{55873AF0-4C4B-45F2-BB5C-663E6483EF33}">
      <dgm:prSet/>
      <dgm:spPr/>
      <dgm:t>
        <a:bodyPr/>
        <a:lstStyle/>
        <a:p>
          <a:r>
            <a:rPr lang="uk-UA" dirty="0" smtClean="0">
              <a:solidFill>
                <a:schemeClr val="tx1"/>
              </a:solidFill>
            </a:rPr>
            <a:t>Виробничі </a:t>
          </a:r>
          <a:endParaRPr lang="ru-RU" dirty="0">
            <a:solidFill>
              <a:schemeClr val="tx1"/>
            </a:solidFill>
          </a:endParaRPr>
        </a:p>
      </dgm:t>
    </dgm:pt>
    <dgm:pt modelId="{EA2C02F3-21B2-40BC-A0DE-4C3D39840A0D}" type="parTrans" cxnId="{CBB722E7-8FBC-4A7B-BCEA-2158B9F0C936}">
      <dgm:prSet/>
      <dgm:spPr/>
      <dgm:t>
        <a:bodyPr/>
        <a:lstStyle/>
        <a:p>
          <a:endParaRPr lang="ru-RU">
            <a:solidFill>
              <a:schemeClr val="tx1"/>
            </a:solidFill>
          </a:endParaRPr>
        </a:p>
      </dgm:t>
    </dgm:pt>
    <dgm:pt modelId="{CDF81577-B28E-4E5F-B07B-1AFF3F4BC3B4}" type="sibTrans" cxnId="{CBB722E7-8FBC-4A7B-BCEA-2158B9F0C936}">
      <dgm:prSet/>
      <dgm:spPr/>
      <dgm:t>
        <a:bodyPr/>
        <a:lstStyle/>
        <a:p>
          <a:endParaRPr lang="ru-RU">
            <a:solidFill>
              <a:schemeClr val="tx1"/>
            </a:solidFill>
          </a:endParaRPr>
        </a:p>
      </dgm:t>
    </dgm:pt>
    <dgm:pt modelId="{A954FE01-42AC-48FB-AA1C-3C12D8DF7F68}">
      <dgm:prSet/>
      <dgm:spPr/>
      <dgm:t>
        <a:bodyPr/>
        <a:lstStyle/>
        <a:p>
          <a:r>
            <a:rPr lang="uk-UA" dirty="0" smtClean="0">
              <a:solidFill>
                <a:schemeClr val="tx1"/>
              </a:solidFill>
            </a:rPr>
            <a:t>Архітектурні </a:t>
          </a:r>
          <a:endParaRPr lang="ru-RU" dirty="0">
            <a:solidFill>
              <a:schemeClr val="tx1"/>
            </a:solidFill>
          </a:endParaRPr>
        </a:p>
      </dgm:t>
    </dgm:pt>
    <dgm:pt modelId="{3F9D28CD-55B3-4394-87BD-D4A29903E8FD}" type="parTrans" cxnId="{DB3F5EBC-7ACB-4F6B-9348-5A64F09407B8}">
      <dgm:prSet/>
      <dgm:spPr/>
      <dgm:t>
        <a:bodyPr/>
        <a:lstStyle/>
        <a:p>
          <a:endParaRPr lang="ru-RU">
            <a:solidFill>
              <a:schemeClr val="tx1"/>
            </a:solidFill>
          </a:endParaRPr>
        </a:p>
      </dgm:t>
    </dgm:pt>
    <dgm:pt modelId="{79D760B3-C8C0-43F8-9E0F-A3B23F2E1208}" type="sibTrans" cxnId="{DB3F5EBC-7ACB-4F6B-9348-5A64F09407B8}">
      <dgm:prSet/>
      <dgm:spPr/>
      <dgm:t>
        <a:bodyPr/>
        <a:lstStyle/>
        <a:p>
          <a:endParaRPr lang="ru-RU">
            <a:solidFill>
              <a:schemeClr val="tx1"/>
            </a:solidFill>
          </a:endParaRPr>
        </a:p>
      </dgm:t>
    </dgm:pt>
    <dgm:pt modelId="{0EB08235-7AB7-48ED-9035-A7C45F0F1817}">
      <dgm:prSet/>
      <dgm:spPr/>
      <dgm:t>
        <a:bodyPr/>
        <a:lstStyle/>
        <a:p>
          <a:r>
            <a:rPr lang="uk-UA" dirty="0" smtClean="0">
              <a:solidFill>
                <a:schemeClr val="tx1"/>
              </a:solidFill>
            </a:rPr>
            <a:t>Культово-релігійні </a:t>
          </a:r>
          <a:endParaRPr lang="ru-RU" dirty="0">
            <a:solidFill>
              <a:schemeClr val="tx1"/>
            </a:solidFill>
          </a:endParaRPr>
        </a:p>
      </dgm:t>
    </dgm:pt>
    <dgm:pt modelId="{6FEA80FC-CD6C-411E-B1E9-9F6B5C84DF6C}" type="parTrans" cxnId="{7339AB04-4819-4268-9787-DF294E7E4F41}">
      <dgm:prSet/>
      <dgm:spPr/>
      <dgm:t>
        <a:bodyPr/>
        <a:lstStyle/>
        <a:p>
          <a:endParaRPr lang="ru-RU">
            <a:solidFill>
              <a:schemeClr val="tx1"/>
            </a:solidFill>
          </a:endParaRPr>
        </a:p>
      </dgm:t>
    </dgm:pt>
    <dgm:pt modelId="{B4F43D76-8EF8-4A0A-A1CF-4E387613C372}" type="sibTrans" cxnId="{7339AB04-4819-4268-9787-DF294E7E4F41}">
      <dgm:prSet/>
      <dgm:spPr/>
      <dgm:t>
        <a:bodyPr/>
        <a:lstStyle/>
        <a:p>
          <a:endParaRPr lang="ru-RU">
            <a:solidFill>
              <a:schemeClr val="tx1"/>
            </a:solidFill>
          </a:endParaRPr>
        </a:p>
      </dgm:t>
    </dgm:pt>
    <dgm:pt modelId="{6038F193-F3D0-4BA7-925F-CD98B2C90FA1}">
      <dgm:prSet/>
      <dgm:spPr/>
      <dgm:t>
        <a:bodyPr/>
        <a:lstStyle/>
        <a:p>
          <a:r>
            <a:rPr lang="uk-UA" dirty="0" smtClean="0">
              <a:solidFill>
                <a:schemeClr val="tx1"/>
              </a:solidFill>
            </a:rPr>
            <a:t>Мистецтвознавчі </a:t>
          </a:r>
          <a:endParaRPr lang="ru-RU" dirty="0">
            <a:solidFill>
              <a:schemeClr val="tx1"/>
            </a:solidFill>
          </a:endParaRPr>
        </a:p>
      </dgm:t>
    </dgm:pt>
    <dgm:pt modelId="{14C3D155-DA0C-47D7-8966-D70C967724A6}" type="parTrans" cxnId="{8FE6C099-07B2-4F5D-9372-0B20E73E0983}">
      <dgm:prSet/>
      <dgm:spPr/>
      <dgm:t>
        <a:bodyPr/>
        <a:lstStyle/>
        <a:p>
          <a:endParaRPr lang="ru-RU">
            <a:solidFill>
              <a:schemeClr val="tx1"/>
            </a:solidFill>
          </a:endParaRPr>
        </a:p>
      </dgm:t>
    </dgm:pt>
    <dgm:pt modelId="{679FF5EF-7A54-4D50-98C8-C49712B6E5A5}" type="sibTrans" cxnId="{8FE6C099-07B2-4F5D-9372-0B20E73E0983}">
      <dgm:prSet/>
      <dgm:spPr/>
      <dgm:t>
        <a:bodyPr/>
        <a:lstStyle/>
        <a:p>
          <a:endParaRPr lang="ru-RU">
            <a:solidFill>
              <a:schemeClr val="tx1"/>
            </a:solidFill>
          </a:endParaRPr>
        </a:p>
      </dgm:t>
    </dgm:pt>
    <dgm:pt modelId="{6AA3B008-CF3F-4B92-A492-B591E7156307}" type="pres">
      <dgm:prSet presAssocID="{00B0C395-A35A-4FFB-93A9-1C4400581B23}" presName="Name0" presStyleCnt="0">
        <dgm:presLayoutVars>
          <dgm:chPref val="1"/>
          <dgm:dir/>
          <dgm:animOne val="branch"/>
          <dgm:animLvl val="lvl"/>
          <dgm:resizeHandles val="exact"/>
        </dgm:presLayoutVars>
      </dgm:prSet>
      <dgm:spPr/>
      <dgm:t>
        <a:bodyPr/>
        <a:lstStyle/>
        <a:p>
          <a:endParaRPr lang="uk-UA"/>
        </a:p>
      </dgm:t>
    </dgm:pt>
    <dgm:pt modelId="{16ECF387-FC64-4108-A0AC-E2F8A1248EDB}" type="pres">
      <dgm:prSet presAssocID="{5EDF2093-D40E-4174-A1C5-D6D057CD5D93}" presName="root1" presStyleCnt="0"/>
      <dgm:spPr/>
    </dgm:pt>
    <dgm:pt modelId="{B117321A-318E-4FA7-A366-7AE3E3280823}" type="pres">
      <dgm:prSet presAssocID="{5EDF2093-D40E-4174-A1C5-D6D057CD5D93}" presName="LevelOneTextNode" presStyleLbl="node0" presStyleIdx="0" presStyleCnt="1" custScaleY="127173">
        <dgm:presLayoutVars>
          <dgm:chPref val="3"/>
        </dgm:presLayoutVars>
      </dgm:prSet>
      <dgm:spPr/>
      <dgm:t>
        <a:bodyPr/>
        <a:lstStyle/>
        <a:p>
          <a:endParaRPr lang="uk-UA"/>
        </a:p>
      </dgm:t>
    </dgm:pt>
    <dgm:pt modelId="{31A64F0E-15CE-410B-BF37-FD705C219819}" type="pres">
      <dgm:prSet presAssocID="{5EDF2093-D40E-4174-A1C5-D6D057CD5D93}" presName="level2hierChild" presStyleCnt="0"/>
      <dgm:spPr/>
    </dgm:pt>
    <dgm:pt modelId="{4B39BF82-6133-46C6-B649-433DC4D5937D}" type="pres">
      <dgm:prSet presAssocID="{A89271F5-D53F-4F1E-B5F4-F719B8983FF6}" presName="conn2-1" presStyleLbl="parChTrans1D2" presStyleIdx="0" presStyleCnt="7"/>
      <dgm:spPr/>
      <dgm:t>
        <a:bodyPr/>
        <a:lstStyle/>
        <a:p>
          <a:endParaRPr lang="uk-UA"/>
        </a:p>
      </dgm:t>
    </dgm:pt>
    <dgm:pt modelId="{5223B1B3-2D7B-44D4-A490-EA40DB07F888}" type="pres">
      <dgm:prSet presAssocID="{A89271F5-D53F-4F1E-B5F4-F719B8983FF6}" presName="connTx" presStyleLbl="parChTrans1D2" presStyleIdx="0" presStyleCnt="7"/>
      <dgm:spPr/>
      <dgm:t>
        <a:bodyPr/>
        <a:lstStyle/>
        <a:p>
          <a:endParaRPr lang="uk-UA"/>
        </a:p>
      </dgm:t>
    </dgm:pt>
    <dgm:pt modelId="{208E2D58-E2CB-4C52-85C5-064F1C023AF4}" type="pres">
      <dgm:prSet presAssocID="{BD4EB211-36EE-4C1E-BF2D-25C3BAA84116}" presName="root2" presStyleCnt="0"/>
      <dgm:spPr/>
    </dgm:pt>
    <dgm:pt modelId="{69F976B1-E9A3-421F-A4EF-3576C85549C0}" type="pres">
      <dgm:prSet presAssocID="{BD4EB211-36EE-4C1E-BF2D-25C3BAA84116}" presName="LevelTwoTextNode" presStyleLbl="node2" presStyleIdx="0" presStyleCnt="7" custScaleX="223529">
        <dgm:presLayoutVars>
          <dgm:chPref val="3"/>
        </dgm:presLayoutVars>
      </dgm:prSet>
      <dgm:spPr/>
      <dgm:t>
        <a:bodyPr/>
        <a:lstStyle/>
        <a:p>
          <a:endParaRPr lang="uk-UA"/>
        </a:p>
      </dgm:t>
    </dgm:pt>
    <dgm:pt modelId="{00858A16-ABC2-4359-99EE-359E6CD012A5}" type="pres">
      <dgm:prSet presAssocID="{BD4EB211-36EE-4C1E-BF2D-25C3BAA84116}" presName="level3hierChild" presStyleCnt="0"/>
      <dgm:spPr/>
    </dgm:pt>
    <dgm:pt modelId="{1B0996D4-949A-4C32-BF33-54ACA568332B}" type="pres">
      <dgm:prSet presAssocID="{3FE3857C-1CA5-4D93-8013-90B384A377F1}" presName="conn2-1" presStyleLbl="parChTrans1D2" presStyleIdx="1" presStyleCnt="7"/>
      <dgm:spPr/>
      <dgm:t>
        <a:bodyPr/>
        <a:lstStyle/>
        <a:p>
          <a:endParaRPr lang="uk-UA"/>
        </a:p>
      </dgm:t>
    </dgm:pt>
    <dgm:pt modelId="{25F6B6B3-4D26-4948-96B9-1B4860880652}" type="pres">
      <dgm:prSet presAssocID="{3FE3857C-1CA5-4D93-8013-90B384A377F1}" presName="connTx" presStyleLbl="parChTrans1D2" presStyleIdx="1" presStyleCnt="7"/>
      <dgm:spPr/>
      <dgm:t>
        <a:bodyPr/>
        <a:lstStyle/>
        <a:p>
          <a:endParaRPr lang="uk-UA"/>
        </a:p>
      </dgm:t>
    </dgm:pt>
    <dgm:pt modelId="{8A3E6539-7768-492D-A535-7021A004FF18}" type="pres">
      <dgm:prSet presAssocID="{2A147CBF-4C15-4C79-9889-0C3A7A924A1C}" presName="root2" presStyleCnt="0"/>
      <dgm:spPr/>
    </dgm:pt>
    <dgm:pt modelId="{1F725800-EB5A-4E19-BE30-52489F504DAE}" type="pres">
      <dgm:prSet presAssocID="{2A147CBF-4C15-4C79-9889-0C3A7A924A1C}" presName="LevelTwoTextNode" presStyleLbl="node2" presStyleIdx="1" presStyleCnt="7" custScaleX="223529">
        <dgm:presLayoutVars>
          <dgm:chPref val="3"/>
        </dgm:presLayoutVars>
      </dgm:prSet>
      <dgm:spPr/>
      <dgm:t>
        <a:bodyPr/>
        <a:lstStyle/>
        <a:p>
          <a:endParaRPr lang="ru-RU"/>
        </a:p>
      </dgm:t>
    </dgm:pt>
    <dgm:pt modelId="{18C566DA-E5BB-43B5-8BAE-CEFD833909BF}" type="pres">
      <dgm:prSet presAssocID="{2A147CBF-4C15-4C79-9889-0C3A7A924A1C}" presName="level3hierChild" presStyleCnt="0"/>
      <dgm:spPr/>
    </dgm:pt>
    <dgm:pt modelId="{619EFEF2-7541-4E42-8766-9392745E6E92}" type="pres">
      <dgm:prSet presAssocID="{7E5B6BBB-E566-44E7-9E42-E8FE52CCBFCB}" presName="conn2-1" presStyleLbl="parChTrans1D2" presStyleIdx="2" presStyleCnt="7"/>
      <dgm:spPr/>
      <dgm:t>
        <a:bodyPr/>
        <a:lstStyle/>
        <a:p>
          <a:endParaRPr lang="uk-UA"/>
        </a:p>
      </dgm:t>
    </dgm:pt>
    <dgm:pt modelId="{F984662B-A53E-4A08-B4CD-5ED0EA05A6EF}" type="pres">
      <dgm:prSet presAssocID="{7E5B6BBB-E566-44E7-9E42-E8FE52CCBFCB}" presName="connTx" presStyleLbl="parChTrans1D2" presStyleIdx="2" presStyleCnt="7"/>
      <dgm:spPr/>
      <dgm:t>
        <a:bodyPr/>
        <a:lstStyle/>
        <a:p>
          <a:endParaRPr lang="uk-UA"/>
        </a:p>
      </dgm:t>
    </dgm:pt>
    <dgm:pt modelId="{0BA14A2A-6082-4AB3-B69F-E90E6BAD34CE}" type="pres">
      <dgm:prSet presAssocID="{72045B9D-3E0F-4112-AD77-19A6202C2264}" presName="root2" presStyleCnt="0"/>
      <dgm:spPr/>
    </dgm:pt>
    <dgm:pt modelId="{C978951A-14E0-4C65-91CE-22FB5E5F0F81}" type="pres">
      <dgm:prSet presAssocID="{72045B9D-3E0F-4112-AD77-19A6202C2264}" presName="LevelTwoTextNode" presStyleLbl="node2" presStyleIdx="2" presStyleCnt="7" custScaleX="223529">
        <dgm:presLayoutVars>
          <dgm:chPref val="3"/>
        </dgm:presLayoutVars>
      </dgm:prSet>
      <dgm:spPr/>
      <dgm:t>
        <a:bodyPr/>
        <a:lstStyle/>
        <a:p>
          <a:endParaRPr lang="uk-UA"/>
        </a:p>
      </dgm:t>
    </dgm:pt>
    <dgm:pt modelId="{BFDF60C3-5AB8-40E0-B465-B5AA76AC2F69}" type="pres">
      <dgm:prSet presAssocID="{72045B9D-3E0F-4112-AD77-19A6202C2264}" presName="level3hierChild" presStyleCnt="0"/>
      <dgm:spPr/>
    </dgm:pt>
    <dgm:pt modelId="{E00954E4-83FC-4E7B-928C-210BF03F4293}" type="pres">
      <dgm:prSet presAssocID="{EA2C02F3-21B2-40BC-A0DE-4C3D39840A0D}" presName="conn2-1" presStyleLbl="parChTrans1D2" presStyleIdx="3" presStyleCnt="7"/>
      <dgm:spPr/>
      <dgm:t>
        <a:bodyPr/>
        <a:lstStyle/>
        <a:p>
          <a:endParaRPr lang="uk-UA"/>
        </a:p>
      </dgm:t>
    </dgm:pt>
    <dgm:pt modelId="{C024B161-E0D1-4AA3-BA66-CA4DFD414CB1}" type="pres">
      <dgm:prSet presAssocID="{EA2C02F3-21B2-40BC-A0DE-4C3D39840A0D}" presName="connTx" presStyleLbl="parChTrans1D2" presStyleIdx="3" presStyleCnt="7"/>
      <dgm:spPr/>
      <dgm:t>
        <a:bodyPr/>
        <a:lstStyle/>
        <a:p>
          <a:endParaRPr lang="uk-UA"/>
        </a:p>
      </dgm:t>
    </dgm:pt>
    <dgm:pt modelId="{5A783591-C89D-4346-B827-4720EE0D68C7}" type="pres">
      <dgm:prSet presAssocID="{55873AF0-4C4B-45F2-BB5C-663E6483EF33}" presName="root2" presStyleCnt="0"/>
      <dgm:spPr/>
    </dgm:pt>
    <dgm:pt modelId="{D62AFE81-D417-4C8D-BCAC-E3AC537FD177}" type="pres">
      <dgm:prSet presAssocID="{55873AF0-4C4B-45F2-BB5C-663E6483EF33}" presName="LevelTwoTextNode" presStyleLbl="node2" presStyleIdx="3" presStyleCnt="7" custScaleX="223529">
        <dgm:presLayoutVars>
          <dgm:chPref val="3"/>
        </dgm:presLayoutVars>
      </dgm:prSet>
      <dgm:spPr/>
      <dgm:t>
        <a:bodyPr/>
        <a:lstStyle/>
        <a:p>
          <a:endParaRPr lang="uk-UA"/>
        </a:p>
      </dgm:t>
    </dgm:pt>
    <dgm:pt modelId="{8C5A427C-B53A-4355-8AF2-D89EF0E34CE2}" type="pres">
      <dgm:prSet presAssocID="{55873AF0-4C4B-45F2-BB5C-663E6483EF33}" presName="level3hierChild" presStyleCnt="0"/>
      <dgm:spPr/>
    </dgm:pt>
    <dgm:pt modelId="{1CA26E51-6D92-4062-A4D4-C3328CC117F3}" type="pres">
      <dgm:prSet presAssocID="{3F9D28CD-55B3-4394-87BD-D4A29903E8FD}" presName="conn2-1" presStyleLbl="parChTrans1D2" presStyleIdx="4" presStyleCnt="7"/>
      <dgm:spPr/>
      <dgm:t>
        <a:bodyPr/>
        <a:lstStyle/>
        <a:p>
          <a:endParaRPr lang="uk-UA"/>
        </a:p>
      </dgm:t>
    </dgm:pt>
    <dgm:pt modelId="{75D1B626-428E-4252-95AB-3D8E7FAA3A9A}" type="pres">
      <dgm:prSet presAssocID="{3F9D28CD-55B3-4394-87BD-D4A29903E8FD}" presName="connTx" presStyleLbl="parChTrans1D2" presStyleIdx="4" presStyleCnt="7"/>
      <dgm:spPr/>
      <dgm:t>
        <a:bodyPr/>
        <a:lstStyle/>
        <a:p>
          <a:endParaRPr lang="uk-UA"/>
        </a:p>
      </dgm:t>
    </dgm:pt>
    <dgm:pt modelId="{60FA26D2-9CF6-4FD4-959F-BC487AF22D91}" type="pres">
      <dgm:prSet presAssocID="{A954FE01-42AC-48FB-AA1C-3C12D8DF7F68}" presName="root2" presStyleCnt="0"/>
      <dgm:spPr/>
    </dgm:pt>
    <dgm:pt modelId="{2069583F-B1DA-4526-8F52-388A0CFFFF3B}" type="pres">
      <dgm:prSet presAssocID="{A954FE01-42AC-48FB-AA1C-3C12D8DF7F68}" presName="LevelTwoTextNode" presStyleLbl="node2" presStyleIdx="4" presStyleCnt="7" custScaleX="223529">
        <dgm:presLayoutVars>
          <dgm:chPref val="3"/>
        </dgm:presLayoutVars>
      </dgm:prSet>
      <dgm:spPr/>
      <dgm:t>
        <a:bodyPr/>
        <a:lstStyle/>
        <a:p>
          <a:endParaRPr lang="ru-RU"/>
        </a:p>
      </dgm:t>
    </dgm:pt>
    <dgm:pt modelId="{761FBACC-204A-4CDC-A2C5-6257AB12D841}" type="pres">
      <dgm:prSet presAssocID="{A954FE01-42AC-48FB-AA1C-3C12D8DF7F68}" presName="level3hierChild" presStyleCnt="0"/>
      <dgm:spPr/>
    </dgm:pt>
    <dgm:pt modelId="{F1563DE8-8F7C-464F-94A5-09E802180637}" type="pres">
      <dgm:prSet presAssocID="{6FEA80FC-CD6C-411E-B1E9-9F6B5C84DF6C}" presName="conn2-1" presStyleLbl="parChTrans1D2" presStyleIdx="5" presStyleCnt="7"/>
      <dgm:spPr/>
      <dgm:t>
        <a:bodyPr/>
        <a:lstStyle/>
        <a:p>
          <a:endParaRPr lang="uk-UA"/>
        </a:p>
      </dgm:t>
    </dgm:pt>
    <dgm:pt modelId="{163842F4-AAE8-4C55-9E1A-BF16F4B92601}" type="pres">
      <dgm:prSet presAssocID="{6FEA80FC-CD6C-411E-B1E9-9F6B5C84DF6C}" presName="connTx" presStyleLbl="parChTrans1D2" presStyleIdx="5" presStyleCnt="7"/>
      <dgm:spPr/>
      <dgm:t>
        <a:bodyPr/>
        <a:lstStyle/>
        <a:p>
          <a:endParaRPr lang="uk-UA"/>
        </a:p>
      </dgm:t>
    </dgm:pt>
    <dgm:pt modelId="{4562E707-1E08-4E35-8231-A1198BB9A6C0}" type="pres">
      <dgm:prSet presAssocID="{0EB08235-7AB7-48ED-9035-A7C45F0F1817}" presName="root2" presStyleCnt="0"/>
      <dgm:spPr/>
    </dgm:pt>
    <dgm:pt modelId="{D24B0B2A-4F78-4042-B4EA-ED5916901901}" type="pres">
      <dgm:prSet presAssocID="{0EB08235-7AB7-48ED-9035-A7C45F0F1817}" presName="LevelTwoTextNode" presStyleLbl="node2" presStyleIdx="5" presStyleCnt="7" custScaleX="223529">
        <dgm:presLayoutVars>
          <dgm:chPref val="3"/>
        </dgm:presLayoutVars>
      </dgm:prSet>
      <dgm:spPr/>
      <dgm:t>
        <a:bodyPr/>
        <a:lstStyle/>
        <a:p>
          <a:endParaRPr lang="uk-UA"/>
        </a:p>
      </dgm:t>
    </dgm:pt>
    <dgm:pt modelId="{263CAEB7-8A6A-43AC-8976-CA5ECA5BDC69}" type="pres">
      <dgm:prSet presAssocID="{0EB08235-7AB7-48ED-9035-A7C45F0F1817}" presName="level3hierChild" presStyleCnt="0"/>
      <dgm:spPr/>
    </dgm:pt>
    <dgm:pt modelId="{670030D5-39B4-47F4-9C15-2DDBDBA0784C}" type="pres">
      <dgm:prSet presAssocID="{14C3D155-DA0C-47D7-8966-D70C967724A6}" presName="conn2-1" presStyleLbl="parChTrans1D2" presStyleIdx="6" presStyleCnt="7"/>
      <dgm:spPr/>
      <dgm:t>
        <a:bodyPr/>
        <a:lstStyle/>
        <a:p>
          <a:endParaRPr lang="uk-UA"/>
        </a:p>
      </dgm:t>
    </dgm:pt>
    <dgm:pt modelId="{C3D9E6C9-BC23-49C0-ADC7-F47110622739}" type="pres">
      <dgm:prSet presAssocID="{14C3D155-DA0C-47D7-8966-D70C967724A6}" presName="connTx" presStyleLbl="parChTrans1D2" presStyleIdx="6" presStyleCnt="7"/>
      <dgm:spPr/>
      <dgm:t>
        <a:bodyPr/>
        <a:lstStyle/>
        <a:p>
          <a:endParaRPr lang="uk-UA"/>
        </a:p>
      </dgm:t>
    </dgm:pt>
    <dgm:pt modelId="{10076D46-344D-4E68-89E2-576608930CCD}" type="pres">
      <dgm:prSet presAssocID="{6038F193-F3D0-4BA7-925F-CD98B2C90FA1}" presName="root2" presStyleCnt="0"/>
      <dgm:spPr/>
    </dgm:pt>
    <dgm:pt modelId="{552FF57F-A84A-426D-BA0C-01ADE67BC8AE}" type="pres">
      <dgm:prSet presAssocID="{6038F193-F3D0-4BA7-925F-CD98B2C90FA1}" presName="LevelTwoTextNode" presStyleLbl="node2" presStyleIdx="6" presStyleCnt="7" custScaleX="223529">
        <dgm:presLayoutVars>
          <dgm:chPref val="3"/>
        </dgm:presLayoutVars>
      </dgm:prSet>
      <dgm:spPr/>
      <dgm:t>
        <a:bodyPr/>
        <a:lstStyle/>
        <a:p>
          <a:endParaRPr lang="ru-RU"/>
        </a:p>
      </dgm:t>
    </dgm:pt>
    <dgm:pt modelId="{500D4348-EE0F-4361-A24F-277368761AD0}" type="pres">
      <dgm:prSet presAssocID="{6038F193-F3D0-4BA7-925F-CD98B2C90FA1}" presName="level3hierChild" presStyleCnt="0"/>
      <dgm:spPr/>
    </dgm:pt>
  </dgm:ptLst>
  <dgm:cxnLst>
    <dgm:cxn modelId="{DB3F5EBC-7ACB-4F6B-9348-5A64F09407B8}" srcId="{5EDF2093-D40E-4174-A1C5-D6D057CD5D93}" destId="{A954FE01-42AC-48FB-AA1C-3C12D8DF7F68}" srcOrd="4" destOrd="0" parTransId="{3F9D28CD-55B3-4394-87BD-D4A29903E8FD}" sibTransId="{79D760B3-C8C0-43F8-9E0F-A3B23F2E1208}"/>
    <dgm:cxn modelId="{0C9F45A0-4CC6-4F79-9862-54561A8CF9E5}" srcId="{5EDF2093-D40E-4174-A1C5-D6D057CD5D93}" destId="{72045B9D-3E0F-4112-AD77-19A6202C2264}" srcOrd="2" destOrd="0" parTransId="{7E5B6BBB-E566-44E7-9E42-E8FE52CCBFCB}" sibTransId="{B4F21FF0-DA91-4127-B301-A4D06288E925}"/>
    <dgm:cxn modelId="{EE3EF23B-938F-493B-88E1-5ED0F6242C70}" type="presOf" srcId="{A954FE01-42AC-48FB-AA1C-3C12D8DF7F68}" destId="{2069583F-B1DA-4526-8F52-388A0CFFFF3B}" srcOrd="0" destOrd="0" presId="urn:microsoft.com/office/officeart/2008/layout/HorizontalMultiLevelHierarchy"/>
    <dgm:cxn modelId="{0B6B9C2D-79C9-430D-A295-1089B25479A4}" type="presOf" srcId="{A89271F5-D53F-4F1E-B5F4-F719B8983FF6}" destId="{5223B1B3-2D7B-44D4-A490-EA40DB07F888}" srcOrd="1" destOrd="0" presId="urn:microsoft.com/office/officeart/2008/layout/HorizontalMultiLevelHierarchy"/>
    <dgm:cxn modelId="{89A19948-13CE-4A5F-8D57-C084591F09C1}" srcId="{5EDF2093-D40E-4174-A1C5-D6D057CD5D93}" destId="{2A147CBF-4C15-4C79-9889-0C3A7A924A1C}" srcOrd="1" destOrd="0" parTransId="{3FE3857C-1CA5-4D93-8013-90B384A377F1}" sibTransId="{7B943D44-0520-4CE6-8FEC-A9378CD0969B}"/>
    <dgm:cxn modelId="{5ADE7FAA-DA90-4AD8-A020-F70F7B7DC524}" type="presOf" srcId="{00B0C395-A35A-4FFB-93A9-1C4400581B23}" destId="{6AA3B008-CF3F-4B92-A492-B591E7156307}" srcOrd="0" destOrd="0" presId="urn:microsoft.com/office/officeart/2008/layout/HorizontalMultiLevelHierarchy"/>
    <dgm:cxn modelId="{EE99B8A1-04CD-46BD-99D8-8167EB0956ED}" type="presOf" srcId="{55873AF0-4C4B-45F2-BB5C-663E6483EF33}" destId="{D62AFE81-D417-4C8D-BCAC-E3AC537FD177}" srcOrd="0" destOrd="0" presId="urn:microsoft.com/office/officeart/2008/layout/HorizontalMultiLevelHierarchy"/>
    <dgm:cxn modelId="{7339AB04-4819-4268-9787-DF294E7E4F41}" srcId="{5EDF2093-D40E-4174-A1C5-D6D057CD5D93}" destId="{0EB08235-7AB7-48ED-9035-A7C45F0F1817}" srcOrd="5" destOrd="0" parTransId="{6FEA80FC-CD6C-411E-B1E9-9F6B5C84DF6C}" sibTransId="{B4F43D76-8EF8-4A0A-A1CF-4E387613C372}"/>
    <dgm:cxn modelId="{CE2C44C0-5E1D-43C2-9071-515EC80BC79F}" srcId="{5EDF2093-D40E-4174-A1C5-D6D057CD5D93}" destId="{BD4EB211-36EE-4C1E-BF2D-25C3BAA84116}" srcOrd="0" destOrd="0" parTransId="{A89271F5-D53F-4F1E-B5F4-F719B8983FF6}" sibTransId="{863283F7-3A79-4F39-A41B-93A994C13791}"/>
    <dgm:cxn modelId="{AB7A3F51-4533-436D-BCF2-47815985745A}" type="presOf" srcId="{3F9D28CD-55B3-4394-87BD-D4A29903E8FD}" destId="{75D1B626-428E-4252-95AB-3D8E7FAA3A9A}" srcOrd="1" destOrd="0" presId="urn:microsoft.com/office/officeart/2008/layout/HorizontalMultiLevelHierarchy"/>
    <dgm:cxn modelId="{CBB722E7-8FBC-4A7B-BCEA-2158B9F0C936}" srcId="{5EDF2093-D40E-4174-A1C5-D6D057CD5D93}" destId="{55873AF0-4C4B-45F2-BB5C-663E6483EF33}" srcOrd="3" destOrd="0" parTransId="{EA2C02F3-21B2-40BC-A0DE-4C3D39840A0D}" sibTransId="{CDF81577-B28E-4E5F-B07B-1AFF3F4BC3B4}"/>
    <dgm:cxn modelId="{5E39808E-2DD5-4A79-8A63-709F7C2D7F01}" type="presOf" srcId="{7E5B6BBB-E566-44E7-9E42-E8FE52CCBFCB}" destId="{F984662B-A53E-4A08-B4CD-5ED0EA05A6EF}" srcOrd="1" destOrd="0" presId="urn:microsoft.com/office/officeart/2008/layout/HorizontalMultiLevelHierarchy"/>
    <dgm:cxn modelId="{3182DCF8-5CE8-4A79-86DC-AE8F42401A0B}" type="presOf" srcId="{72045B9D-3E0F-4112-AD77-19A6202C2264}" destId="{C978951A-14E0-4C65-91CE-22FB5E5F0F81}" srcOrd="0" destOrd="0" presId="urn:microsoft.com/office/officeart/2008/layout/HorizontalMultiLevelHierarchy"/>
    <dgm:cxn modelId="{8366007B-C71A-4C54-A1DB-D5F436DFFE8B}" srcId="{00B0C395-A35A-4FFB-93A9-1C4400581B23}" destId="{5EDF2093-D40E-4174-A1C5-D6D057CD5D93}" srcOrd="0" destOrd="0" parTransId="{65A563E7-CC5C-48A9-B6DF-81CD62AB3A52}" sibTransId="{2763EB7A-69CC-4A01-91A5-F903C2B8D123}"/>
    <dgm:cxn modelId="{66857C9D-3676-4F50-B6CF-BC2F4C015B6D}" type="presOf" srcId="{6038F193-F3D0-4BA7-925F-CD98B2C90FA1}" destId="{552FF57F-A84A-426D-BA0C-01ADE67BC8AE}" srcOrd="0" destOrd="0" presId="urn:microsoft.com/office/officeart/2008/layout/HorizontalMultiLevelHierarchy"/>
    <dgm:cxn modelId="{13D7D4C1-194D-47C5-957F-635F490F63F2}" type="presOf" srcId="{3FE3857C-1CA5-4D93-8013-90B384A377F1}" destId="{25F6B6B3-4D26-4948-96B9-1B4860880652}" srcOrd="1" destOrd="0" presId="urn:microsoft.com/office/officeart/2008/layout/HorizontalMultiLevelHierarchy"/>
    <dgm:cxn modelId="{EB8EBD42-1491-47B4-A2AB-29B6561A4750}" type="presOf" srcId="{A89271F5-D53F-4F1E-B5F4-F719B8983FF6}" destId="{4B39BF82-6133-46C6-B649-433DC4D5937D}" srcOrd="0" destOrd="0" presId="urn:microsoft.com/office/officeart/2008/layout/HorizontalMultiLevelHierarchy"/>
    <dgm:cxn modelId="{5DFB307B-3EA5-4954-BAD9-E714910E3062}" type="presOf" srcId="{3F9D28CD-55B3-4394-87BD-D4A29903E8FD}" destId="{1CA26E51-6D92-4062-A4D4-C3328CC117F3}" srcOrd="0" destOrd="0" presId="urn:microsoft.com/office/officeart/2008/layout/HorizontalMultiLevelHierarchy"/>
    <dgm:cxn modelId="{92E88FE8-06B9-424F-BD1C-58E3ED58FF20}" type="presOf" srcId="{6FEA80FC-CD6C-411E-B1E9-9F6B5C84DF6C}" destId="{F1563DE8-8F7C-464F-94A5-09E802180637}" srcOrd="0" destOrd="0" presId="urn:microsoft.com/office/officeart/2008/layout/HorizontalMultiLevelHierarchy"/>
    <dgm:cxn modelId="{FD87BAE0-120F-4414-92BE-60904DC2CA08}" type="presOf" srcId="{0EB08235-7AB7-48ED-9035-A7C45F0F1817}" destId="{D24B0B2A-4F78-4042-B4EA-ED5916901901}" srcOrd="0" destOrd="0" presId="urn:microsoft.com/office/officeart/2008/layout/HorizontalMultiLevelHierarchy"/>
    <dgm:cxn modelId="{55A2FE1B-EE56-4A5C-B45F-6D560922DA8A}" type="presOf" srcId="{2A147CBF-4C15-4C79-9889-0C3A7A924A1C}" destId="{1F725800-EB5A-4E19-BE30-52489F504DAE}" srcOrd="0" destOrd="0" presId="urn:microsoft.com/office/officeart/2008/layout/HorizontalMultiLevelHierarchy"/>
    <dgm:cxn modelId="{E0C511F2-27AD-4C9C-97C7-40E5EFEC4A4D}" type="presOf" srcId="{14C3D155-DA0C-47D7-8966-D70C967724A6}" destId="{C3D9E6C9-BC23-49C0-ADC7-F47110622739}" srcOrd="1" destOrd="0" presId="urn:microsoft.com/office/officeart/2008/layout/HorizontalMultiLevelHierarchy"/>
    <dgm:cxn modelId="{E74A7A0C-D9B0-4F8A-8FCD-4C32A5EEB9B4}" type="presOf" srcId="{BD4EB211-36EE-4C1E-BF2D-25C3BAA84116}" destId="{69F976B1-E9A3-421F-A4EF-3576C85549C0}" srcOrd="0" destOrd="0" presId="urn:microsoft.com/office/officeart/2008/layout/HorizontalMultiLevelHierarchy"/>
    <dgm:cxn modelId="{F9E33DE8-2F53-4082-8C7E-D846CDD1749D}" type="presOf" srcId="{3FE3857C-1CA5-4D93-8013-90B384A377F1}" destId="{1B0996D4-949A-4C32-BF33-54ACA568332B}" srcOrd="0" destOrd="0" presId="urn:microsoft.com/office/officeart/2008/layout/HorizontalMultiLevelHierarchy"/>
    <dgm:cxn modelId="{8FE6C099-07B2-4F5D-9372-0B20E73E0983}" srcId="{5EDF2093-D40E-4174-A1C5-D6D057CD5D93}" destId="{6038F193-F3D0-4BA7-925F-CD98B2C90FA1}" srcOrd="6" destOrd="0" parTransId="{14C3D155-DA0C-47D7-8966-D70C967724A6}" sibTransId="{679FF5EF-7A54-4D50-98C8-C49712B6E5A5}"/>
    <dgm:cxn modelId="{5601D3DA-91E8-40CD-BAAF-E7D70DEB6596}" type="presOf" srcId="{EA2C02F3-21B2-40BC-A0DE-4C3D39840A0D}" destId="{C024B161-E0D1-4AA3-BA66-CA4DFD414CB1}" srcOrd="1" destOrd="0" presId="urn:microsoft.com/office/officeart/2008/layout/HorizontalMultiLevelHierarchy"/>
    <dgm:cxn modelId="{2CE2C350-A858-45DE-9294-B2363E682C6E}" type="presOf" srcId="{14C3D155-DA0C-47D7-8966-D70C967724A6}" destId="{670030D5-39B4-47F4-9C15-2DDBDBA0784C}" srcOrd="0" destOrd="0" presId="urn:microsoft.com/office/officeart/2008/layout/HorizontalMultiLevelHierarchy"/>
    <dgm:cxn modelId="{63D5D0A6-698E-4497-B314-F3C655986E05}" type="presOf" srcId="{7E5B6BBB-E566-44E7-9E42-E8FE52CCBFCB}" destId="{619EFEF2-7541-4E42-8766-9392745E6E92}" srcOrd="0" destOrd="0" presId="urn:microsoft.com/office/officeart/2008/layout/HorizontalMultiLevelHierarchy"/>
    <dgm:cxn modelId="{67A6870C-AC03-48BC-92AE-171C8DE12C1A}" type="presOf" srcId="{EA2C02F3-21B2-40BC-A0DE-4C3D39840A0D}" destId="{E00954E4-83FC-4E7B-928C-210BF03F4293}" srcOrd="0" destOrd="0" presId="urn:microsoft.com/office/officeart/2008/layout/HorizontalMultiLevelHierarchy"/>
    <dgm:cxn modelId="{DC235A6B-03C0-4FF3-B233-2C2F3F2069C8}" type="presOf" srcId="{6FEA80FC-CD6C-411E-B1E9-9F6B5C84DF6C}" destId="{163842F4-AAE8-4C55-9E1A-BF16F4B92601}" srcOrd="1" destOrd="0" presId="urn:microsoft.com/office/officeart/2008/layout/HorizontalMultiLevelHierarchy"/>
    <dgm:cxn modelId="{1DB9C6A6-6780-43D3-B025-B632B52A88BA}" type="presOf" srcId="{5EDF2093-D40E-4174-A1C5-D6D057CD5D93}" destId="{B117321A-318E-4FA7-A366-7AE3E3280823}" srcOrd="0" destOrd="0" presId="urn:microsoft.com/office/officeart/2008/layout/HorizontalMultiLevelHierarchy"/>
    <dgm:cxn modelId="{3C906690-BE7E-43E7-AADB-65E4608F65D7}" type="presParOf" srcId="{6AA3B008-CF3F-4B92-A492-B591E7156307}" destId="{16ECF387-FC64-4108-A0AC-E2F8A1248EDB}" srcOrd="0" destOrd="0" presId="urn:microsoft.com/office/officeart/2008/layout/HorizontalMultiLevelHierarchy"/>
    <dgm:cxn modelId="{4FA2EFA4-97EF-4479-9C43-8F260D21B6D0}" type="presParOf" srcId="{16ECF387-FC64-4108-A0AC-E2F8A1248EDB}" destId="{B117321A-318E-4FA7-A366-7AE3E3280823}" srcOrd="0" destOrd="0" presId="urn:microsoft.com/office/officeart/2008/layout/HorizontalMultiLevelHierarchy"/>
    <dgm:cxn modelId="{056BA832-0130-49CC-83DC-80682A022189}" type="presParOf" srcId="{16ECF387-FC64-4108-A0AC-E2F8A1248EDB}" destId="{31A64F0E-15CE-410B-BF37-FD705C219819}" srcOrd="1" destOrd="0" presId="urn:microsoft.com/office/officeart/2008/layout/HorizontalMultiLevelHierarchy"/>
    <dgm:cxn modelId="{14B82B8E-2AA9-4E75-BD74-515E531107ED}" type="presParOf" srcId="{31A64F0E-15CE-410B-BF37-FD705C219819}" destId="{4B39BF82-6133-46C6-B649-433DC4D5937D}" srcOrd="0" destOrd="0" presId="urn:microsoft.com/office/officeart/2008/layout/HorizontalMultiLevelHierarchy"/>
    <dgm:cxn modelId="{BF36DABC-5E06-48CE-BE77-FF702EB273D3}" type="presParOf" srcId="{4B39BF82-6133-46C6-B649-433DC4D5937D}" destId="{5223B1B3-2D7B-44D4-A490-EA40DB07F888}" srcOrd="0" destOrd="0" presId="urn:microsoft.com/office/officeart/2008/layout/HorizontalMultiLevelHierarchy"/>
    <dgm:cxn modelId="{F16B024D-406A-499C-9405-3D6ED56C0EC6}" type="presParOf" srcId="{31A64F0E-15CE-410B-BF37-FD705C219819}" destId="{208E2D58-E2CB-4C52-85C5-064F1C023AF4}" srcOrd="1" destOrd="0" presId="urn:microsoft.com/office/officeart/2008/layout/HorizontalMultiLevelHierarchy"/>
    <dgm:cxn modelId="{8389086D-A1E8-4990-BFB4-0BCC184B1B68}" type="presParOf" srcId="{208E2D58-E2CB-4C52-85C5-064F1C023AF4}" destId="{69F976B1-E9A3-421F-A4EF-3576C85549C0}" srcOrd="0" destOrd="0" presId="urn:microsoft.com/office/officeart/2008/layout/HorizontalMultiLevelHierarchy"/>
    <dgm:cxn modelId="{0E412FF1-A6CC-4053-95CA-5ACD920D2B3C}" type="presParOf" srcId="{208E2D58-E2CB-4C52-85C5-064F1C023AF4}" destId="{00858A16-ABC2-4359-99EE-359E6CD012A5}" srcOrd="1" destOrd="0" presId="urn:microsoft.com/office/officeart/2008/layout/HorizontalMultiLevelHierarchy"/>
    <dgm:cxn modelId="{EC29081E-4F81-4B08-B99B-39583A7ED8AC}" type="presParOf" srcId="{31A64F0E-15CE-410B-BF37-FD705C219819}" destId="{1B0996D4-949A-4C32-BF33-54ACA568332B}" srcOrd="2" destOrd="0" presId="urn:microsoft.com/office/officeart/2008/layout/HorizontalMultiLevelHierarchy"/>
    <dgm:cxn modelId="{F77BD56B-A249-440B-ADD0-528B2527502A}" type="presParOf" srcId="{1B0996D4-949A-4C32-BF33-54ACA568332B}" destId="{25F6B6B3-4D26-4948-96B9-1B4860880652}" srcOrd="0" destOrd="0" presId="urn:microsoft.com/office/officeart/2008/layout/HorizontalMultiLevelHierarchy"/>
    <dgm:cxn modelId="{D801D284-0734-40C1-B728-8EC48AF3595D}" type="presParOf" srcId="{31A64F0E-15CE-410B-BF37-FD705C219819}" destId="{8A3E6539-7768-492D-A535-7021A004FF18}" srcOrd="3" destOrd="0" presId="urn:microsoft.com/office/officeart/2008/layout/HorizontalMultiLevelHierarchy"/>
    <dgm:cxn modelId="{B71F3311-A642-4E20-80E9-D59D23523581}" type="presParOf" srcId="{8A3E6539-7768-492D-A535-7021A004FF18}" destId="{1F725800-EB5A-4E19-BE30-52489F504DAE}" srcOrd="0" destOrd="0" presId="urn:microsoft.com/office/officeart/2008/layout/HorizontalMultiLevelHierarchy"/>
    <dgm:cxn modelId="{89E62B04-6000-4E90-A603-6637E884318B}" type="presParOf" srcId="{8A3E6539-7768-492D-A535-7021A004FF18}" destId="{18C566DA-E5BB-43B5-8BAE-CEFD833909BF}" srcOrd="1" destOrd="0" presId="urn:microsoft.com/office/officeart/2008/layout/HorizontalMultiLevelHierarchy"/>
    <dgm:cxn modelId="{D2A7E070-F34B-465C-86FA-CC6A87BAC630}" type="presParOf" srcId="{31A64F0E-15CE-410B-BF37-FD705C219819}" destId="{619EFEF2-7541-4E42-8766-9392745E6E92}" srcOrd="4" destOrd="0" presId="urn:microsoft.com/office/officeart/2008/layout/HorizontalMultiLevelHierarchy"/>
    <dgm:cxn modelId="{5F693CC6-ECA5-433B-A492-B10F08BAD536}" type="presParOf" srcId="{619EFEF2-7541-4E42-8766-9392745E6E92}" destId="{F984662B-A53E-4A08-B4CD-5ED0EA05A6EF}" srcOrd="0" destOrd="0" presId="urn:microsoft.com/office/officeart/2008/layout/HorizontalMultiLevelHierarchy"/>
    <dgm:cxn modelId="{DEE4BB60-93C7-4F76-A15E-7428FA6A1A6A}" type="presParOf" srcId="{31A64F0E-15CE-410B-BF37-FD705C219819}" destId="{0BA14A2A-6082-4AB3-B69F-E90E6BAD34CE}" srcOrd="5" destOrd="0" presId="urn:microsoft.com/office/officeart/2008/layout/HorizontalMultiLevelHierarchy"/>
    <dgm:cxn modelId="{BC82D9A0-E3CA-4593-A419-DE102FFEC984}" type="presParOf" srcId="{0BA14A2A-6082-4AB3-B69F-E90E6BAD34CE}" destId="{C978951A-14E0-4C65-91CE-22FB5E5F0F81}" srcOrd="0" destOrd="0" presId="urn:microsoft.com/office/officeart/2008/layout/HorizontalMultiLevelHierarchy"/>
    <dgm:cxn modelId="{2B4D759A-F8E7-4E02-A4E4-FB78D0BC5CB5}" type="presParOf" srcId="{0BA14A2A-6082-4AB3-B69F-E90E6BAD34CE}" destId="{BFDF60C3-5AB8-40E0-B465-B5AA76AC2F69}" srcOrd="1" destOrd="0" presId="urn:microsoft.com/office/officeart/2008/layout/HorizontalMultiLevelHierarchy"/>
    <dgm:cxn modelId="{67CFA412-6274-4E64-8605-1772D3219DD4}" type="presParOf" srcId="{31A64F0E-15CE-410B-BF37-FD705C219819}" destId="{E00954E4-83FC-4E7B-928C-210BF03F4293}" srcOrd="6" destOrd="0" presId="urn:microsoft.com/office/officeart/2008/layout/HorizontalMultiLevelHierarchy"/>
    <dgm:cxn modelId="{9445CEAA-934A-4E1D-A542-3DA1A787BF02}" type="presParOf" srcId="{E00954E4-83FC-4E7B-928C-210BF03F4293}" destId="{C024B161-E0D1-4AA3-BA66-CA4DFD414CB1}" srcOrd="0" destOrd="0" presId="urn:microsoft.com/office/officeart/2008/layout/HorizontalMultiLevelHierarchy"/>
    <dgm:cxn modelId="{9F5C2E27-BE8B-4CCD-B039-C2B6274C9C3F}" type="presParOf" srcId="{31A64F0E-15CE-410B-BF37-FD705C219819}" destId="{5A783591-C89D-4346-B827-4720EE0D68C7}" srcOrd="7" destOrd="0" presId="urn:microsoft.com/office/officeart/2008/layout/HorizontalMultiLevelHierarchy"/>
    <dgm:cxn modelId="{A73FDB41-BDF3-4824-8E6E-DE79039FD264}" type="presParOf" srcId="{5A783591-C89D-4346-B827-4720EE0D68C7}" destId="{D62AFE81-D417-4C8D-BCAC-E3AC537FD177}" srcOrd="0" destOrd="0" presId="urn:microsoft.com/office/officeart/2008/layout/HorizontalMultiLevelHierarchy"/>
    <dgm:cxn modelId="{E7C8BCC8-BF57-4952-8555-DCCB9AE3BC48}" type="presParOf" srcId="{5A783591-C89D-4346-B827-4720EE0D68C7}" destId="{8C5A427C-B53A-4355-8AF2-D89EF0E34CE2}" srcOrd="1" destOrd="0" presId="urn:microsoft.com/office/officeart/2008/layout/HorizontalMultiLevelHierarchy"/>
    <dgm:cxn modelId="{8F6F6B86-FD84-4E74-AEE9-A10BCF0B3701}" type="presParOf" srcId="{31A64F0E-15CE-410B-BF37-FD705C219819}" destId="{1CA26E51-6D92-4062-A4D4-C3328CC117F3}" srcOrd="8" destOrd="0" presId="urn:microsoft.com/office/officeart/2008/layout/HorizontalMultiLevelHierarchy"/>
    <dgm:cxn modelId="{046618B1-51EF-43F5-A6FA-A1491A0E494B}" type="presParOf" srcId="{1CA26E51-6D92-4062-A4D4-C3328CC117F3}" destId="{75D1B626-428E-4252-95AB-3D8E7FAA3A9A}" srcOrd="0" destOrd="0" presId="urn:microsoft.com/office/officeart/2008/layout/HorizontalMultiLevelHierarchy"/>
    <dgm:cxn modelId="{291FE618-437E-429E-BE18-71374E1F1E6D}" type="presParOf" srcId="{31A64F0E-15CE-410B-BF37-FD705C219819}" destId="{60FA26D2-9CF6-4FD4-959F-BC487AF22D91}" srcOrd="9" destOrd="0" presId="urn:microsoft.com/office/officeart/2008/layout/HorizontalMultiLevelHierarchy"/>
    <dgm:cxn modelId="{BDF56C43-659E-48EF-8AA3-10508D5F6F7A}" type="presParOf" srcId="{60FA26D2-9CF6-4FD4-959F-BC487AF22D91}" destId="{2069583F-B1DA-4526-8F52-388A0CFFFF3B}" srcOrd="0" destOrd="0" presId="urn:microsoft.com/office/officeart/2008/layout/HorizontalMultiLevelHierarchy"/>
    <dgm:cxn modelId="{7D1BE138-46BB-43F4-AEA3-2F10C15934CF}" type="presParOf" srcId="{60FA26D2-9CF6-4FD4-959F-BC487AF22D91}" destId="{761FBACC-204A-4CDC-A2C5-6257AB12D841}" srcOrd="1" destOrd="0" presId="urn:microsoft.com/office/officeart/2008/layout/HorizontalMultiLevelHierarchy"/>
    <dgm:cxn modelId="{A4FFF938-D59A-487E-A302-0D1EB9B9DF31}" type="presParOf" srcId="{31A64F0E-15CE-410B-BF37-FD705C219819}" destId="{F1563DE8-8F7C-464F-94A5-09E802180637}" srcOrd="10" destOrd="0" presId="urn:microsoft.com/office/officeart/2008/layout/HorizontalMultiLevelHierarchy"/>
    <dgm:cxn modelId="{BFF9EF7F-7712-45F7-B04B-733569C9E318}" type="presParOf" srcId="{F1563DE8-8F7C-464F-94A5-09E802180637}" destId="{163842F4-AAE8-4C55-9E1A-BF16F4B92601}" srcOrd="0" destOrd="0" presId="urn:microsoft.com/office/officeart/2008/layout/HorizontalMultiLevelHierarchy"/>
    <dgm:cxn modelId="{D1974830-99B7-40B4-ACF3-2012840D64F3}" type="presParOf" srcId="{31A64F0E-15CE-410B-BF37-FD705C219819}" destId="{4562E707-1E08-4E35-8231-A1198BB9A6C0}" srcOrd="11" destOrd="0" presId="urn:microsoft.com/office/officeart/2008/layout/HorizontalMultiLevelHierarchy"/>
    <dgm:cxn modelId="{9951033F-04F6-41E8-B93F-11550F5EDBDB}" type="presParOf" srcId="{4562E707-1E08-4E35-8231-A1198BB9A6C0}" destId="{D24B0B2A-4F78-4042-B4EA-ED5916901901}" srcOrd="0" destOrd="0" presId="urn:microsoft.com/office/officeart/2008/layout/HorizontalMultiLevelHierarchy"/>
    <dgm:cxn modelId="{78B08F6B-BBD8-432A-8277-C2D2D4A6299A}" type="presParOf" srcId="{4562E707-1E08-4E35-8231-A1198BB9A6C0}" destId="{263CAEB7-8A6A-43AC-8976-CA5ECA5BDC69}" srcOrd="1" destOrd="0" presId="urn:microsoft.com/office/officeart/2008/layout/HorizontalMultiLevelHierarchy"/>
    <dgm:cxn modelId="{DB0EDAF6-213F-402F-B52D-6893D4B95668}" type="presParOf" srcId="{31A64F0E-15CE-410B-BF37-FD705C219819}" destId="{670030D5-39B4-47F4-9C15-2DDBDBA0784C}" srcOrd="12" destOrd="0" presId="urn:microsoft.com/office/officeart/2008/layout/HorizontalMultiLevelHierarchy"/>
    <dgm:cxn modelId="{2AE15069-7AB3-4E8A-9646-8A2EF27FFB65}" type="presParOf" srcId="{670030D5-39B4-47F4-9C15-2DDBDBA0784C}" destId="{C3D9E6C9-BC23-49C0-ADC7-F47110622739}" srcOrd="0" destOrd="0" presId="urn:microsoft.com/office/officeart/2008/layout/HorizontalMultiLevelHierarchy"/>
    <dgm:cxn modelId="{85D04EB8-7190-485E-A548-FFEFBB5677E3}" type="presParOf" srcId="{31A64F0E-15CE-410B-BF37-FD705C219819}" destId="{10076D46-344D-4E68-89E2-576608930CCD}" srcOrd="13" destOrd="0" presId="urn:microsoft.com/office/officeart/2008/layout/HorizontalMultiLevelHierarchy"/>
    <dgm:cxn modelId="{E0FACC8E-B343-4C0C-B253-1526235A0A31}" type="presParOf" srcId="{10076D46-344D-4E68-89E2-576608930CCD}" destId="{552FF57F-A84A-426D-BA0C-01ADE67BC8AE}" srcOrd="0" destOrd="0" presId="urn:microsoft.com/office/officeart/2008/layout/HorizontalMultiLevelHierarchy"/>
    <dgm:cxn modelId="{6214E16D-9111-4D78-A03C-1D98DD89BA5E}" type="presParOf" srcId="{10076D46-344D-4E68-89E2-576608930CCD}" destId="{500D4348-EE0F-4361-A24F-277368761AD0}"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8A9B4C9-6EC8-4201-9417-DCE8CB0D9AD8}" type="doc">
      <dgm:prSet loTypeId="urn:microsoft.com/office/officeart/2005/8/layout/orgChart1" loCatId="hierarchy" qsTypeId="urn:microsoft.com/office/officeart/2005/8/quickstyle/simple5" qsCatId="simple" csTypeId="urn:microsoft.com/office/officeart/2005/8/colors/colorful1#15" csCatId="colorful" phldr="1"/>
      <dgm:spPr/>
      <dgm:t>
        <a:bodyPr/>
        <a:lstStyle/>
        <a:p>
          <a:endParaRPr lang="ru-RU"/>
        </a:p>
      </dgm:t>
    </dgm:pt>
    <dgm:pt modelId="{F59A04BF-7FEE-4555-886B-DAEE3FF7D882}">
      <dgm:prSet phldrT="[Текст]"/>
      <dgm:spPr/>
      <dgm:t>
        <a:bodyPr/>
        <a:lstStyle/>
        <a:p>
          <a:r>
            <a:rPr lang="uk-UA" b="1" dirty="0" smtClean="0">
              <a:solidFill>
                <a:schemeClr val="tx1"/>
              </a:solidFill>
            </a:rPr>
            <a:t>Екскурсії</a:t>
          </a:r>
          <a:r>
            <a:rPr lang="uk-UA" dirty="0" smtClean="0">
              <a:solidFill>
                <a:schemeClr val="tx1"/>
              </a:solidFill>
            </a:rPr>
            <a:t> </a:t>
          </a:r>
          <a:endParaRPr lang="ru-RU" dirty="0">
            <a:solidFill>
              <a:schemeClr val="tx1"/>
            </a:solidFill>
          </a:endParaRPr>
        </a:p>
      </dgm:t>
    </dgm:pt>
    <dgm:pt modelId="{2F5685C4-7F23-4756-B501-F04E9B152CBB}" type="parTrans" cxnId="{918E5138-5846-4DFB-AD7B-950D44454D9E}">
      <dgm:prSet/>
      <dgm:spPr/>
      <dgm:t>
        <a:bodyPr/>
        <a:lstStyle/>
        <a:p>
          <a:endParaRPr lang="ru-RU">
            <a:solidFill>
              <a:schemeClr val="tx1"/>
            </a:solidFill>
          </a:endParaRPr>
        </a:p>
      </dgm:t>
    </dgm:pt>
    <dgm:pt modelId="{56FC7870-BC3C-4CAF-AACA-948A20CC07AF}" type="sibTrans" cxnId="{918E5138-5846-4DFB-AD7B-950D44454D9E}">
      <dgm:prSet/>
      <dgm:spPr/>
      <dgm:t>
        <a:bodyPr/>
        <a:lstStyle/>
        <a:p>
          <a:endParaRPr lang="ru-RU">
            <a:solidFill>
              <a:schemeClr val="tx1"/>
            </a:solidFill>
          </a:endParaRPr>
        </a:p>
      </dgm:t>
    </dgm:pt>
    <dgm:pt modelId="{E142BE6C-129A-4B51-AD7D-5440DE987440}">
      <dgm:prSet phldrT="[Текст]" custT="1"/>
      <dgm:spPr/>
      <dgm:t>
        <a:bodyPr/>
        <a:lstStyle/>
        <a:p>
          <a:r>
            <a:rPr lang="uk-UA" sz="2400" dirty="0" smtClean="0">
              <a:solidFill>
                <a:schemeClr val="tx1"/>
              </a:solidFill>
            </a:rPr>
            <a:t>Оглядові </a:t>
          </a:r>
          <a:endParaRPr lang="ru-RU" sz="2400" dirty="0">
            <a:solidFill>
              <a:schemeClr val="tx1"/>
            </a:solidFill>
          </a:endParaRPr>
        </a:p>
      </dgm:t>
    </dgm:pt>
    <dgm:pt modelId="{91613E26-CA5E-4C9B-9833-E505832973E2}" type="parTrans" cxnId="{25B41628-598C-43D5-8ED7-7E91A49CF3FF}">
      <dgm:prSet/>
      <dgm:spPr/>
      <dgm:t>
        <a:bodyPr/>
        <a:lstStyle/>
        <a:p>
          <a:endParaRPr lang="ru-RU">
            <a:solidFill>
              <a:schemeClr val="tx1"/>
            </a:solidFill>
          </a:endParaRPr>
        </a:p>
      </dgm:t>
    </dgm:pt>
    <dgm:pt modelId="{CAD2A34C-7C59-4C30-9C65-8F1761089467}" type="sibTrans" cxnId="{25B41628-598C-43D5-8ED7-7E91A49CF3FF}">
      <dgm:prSet/>
      <dgm:spPr/>
      <dgm:t>
        <a:bodyPr/>
        <a:lstStyle/>
        <a:p>
          <a:endParaRPr lang="ru-RU">
            <a:solidFill>
              <a:schemeClr val="tx1"/>
            </a:solidFill>
          </a:endParaRPr>
        </a:p>
      </dgm:t>
    </dgm:pt>
    <dgm:pt modelId="{80EEAA22-5F4B-4EAB-8AE3-175FDC89E9BA}">
      <dgm:prSet phldrT="[Текст]" custT="1"/>
      <dgm:spPr/>
      <dgm:t>
        <a:bodyPr/>
        <a:lstStyle/>
        <a:p>
          <a:r>
            <a:rPr lang="uk-UA" sz="2400" dirty="0" smtClean="0">
              <a:solidFill>
                <a:schemeClr val="tx1"/>
              </a:solidFill>
            </a:rPr>
            <a:t>Тематичні </a:t>
          </a:r>
          <a:endParaRPr lang="ru-RU" sz="2400" dirty="0">
            <a:solidFill>
              <a:schemeClr val="tx1"/>
            </a:solidFill>
          </a:endParaRPr>
        </a:p>
      </dgm:t>
    </dgm:pt>
    <dgm:pt modelId="{4DA4B982-D247-4F5C-AA1B-75744CEFF481}" type="parTrans" cxnId="{0447B1BD-6C2B-48B1-9B0E-7E398768C442}">
      <dgm:prSet/>
      <dgm:spPr/>
      <dgm:t>
        <a:bodyPr/>
        <a:lstStyle/>
        <a:p>
          <a:endParaRPr lang="ru-RU">
            <a:solidFill>
              <a:schemeClr val="tx1"/>
            </a:solidFill>
          </a:endParaRPr>
        </a:p>
      </dgm:t>
    </dgm:pt>
    <dgm:pt modelId="{DC5ECF02-00D5-493C-9B4B-D4B9614CE471}" type="sibTrans" cxnId="{0447B1BD-6C2B-48B1-9B0E-7E398768C442}">
      <dgm:prSet/>
      <dgm:spPr/>
      <dgm:t>
        <a:bodyPr/>
        <a:lstStyle/>
        <a:p>
          <a:endParaRPr lang="ru-RU">
            <a:solidFill>
              <a:schemeClr val="tx1"/>
            </a:solidFill>
          </a:endParaRPr>
        </a:p>
      </dgm:t>
    </dgm:pt>
    <dgm:pt modelId="{154A3822-30D7-4EB4-A375-56652A1A627E}" type="pres">
      <dgm:prSet presAssocID="{28A9B4C9-6EC8-4201-9417-DCE8CB0D9AD8}" presName="hierChild1" presStyleCnt="0">
        <dgm:presLayoutVars>
          <dgm:orgChart val="1"/>
          <dgm:chPref val="1"/>
          <dgm:dir/>
          <dgm:animOne val="branch"/>
          <dgm:animLvl val="lvl"/>
          <dgm:resizeHandles/>
        </dgm:presLayoutVars>
      </dgm:prSet>
      <dgm:spPr/>
      <dgm:t>
        <a:bodyPr/>
        <a:lstStyle/>
        <a:p>
          <a:endParaRPr lang="uk-UA"/>
        </a:p>
      </dgm:t>
    </dgm:pt>
    <dgm:pt modelId="{19BF772C-58B8-4FF4-ACF1-4FA4B7BF0260}" type="pres">
      <dgm:prSet presAssocID="{F59A04BF-7FEE-4555-886B-DAEE3FF7D882}" presName="hierRoot1" presStyleCnt="0">
        <dgm:presLayoutVars>
          <dgm:hierBranch val="init"/>
        </dgm:presLayoutVars>
      </dgm:prSet>
      <dgm:spPr/>
    </dgm:pt>
    <dgm:pt modelId="{20E8D231-5958-41FB-B230-B2F7FC27063B}" type="pres">
      <dgm:prSet presAssocID="{F59A04BF-7FEE-4555-886B-DAEE3FF7D882}" presName="rootComposite1" presStyleCnt="0"/>
      <dgm:spPr/>
    </dgm:pt>
    <dgm:pt modelId="{1953D400-8A78-4B58-8B28-81B26615C834}" type="pres">
      <dgm:prSet presAssocID="{F59A04BF-7FEE-4555-886B-DAEE3FF7D882}" presName="rootText1" presStyleLbl="node0" presStyleIdx="0" presStyleCnt="1" custScaleX="134243">
        <dgm:presLayoutVars>
          <dgm:chPref val="3"/>
        </dgm:presLayoutVars>
      </dgm:prSet>
      <dgm:spPr/>
      <dgm:t>
        <a:bodyPr/>
        <a:lstStyle/>
        <a:p>
          <a:endParaRPr lang="uk-UA"/>
        </a:p>
      </dgm:t>
    </dgm:pt>
    <dgm:pt modelId="{7417280C-7A77-4A42-B096-F8AD0131DBF8}" type="pres">
      <dgm:prSet presAssocID="{F59A04BF-7FEE-4555-886B-DAEE3FF7D882}" presName="rootConnector1" presStyleLbl="node1" presStyleIdx="0" presStyleCnt="0"/>
      <dgm:spPr/>
      <dgm:t>
        <a:bodyPr/>
        <a:lstStyle/>
        <a:p>
          <a:endParaRPr lang="uk-UA"/>
        </a:p>
      </dgm:t>
    </dgm:pt>
    <dgm:pt modelId="{D9F59018-B636-4C26-BC18-A3C5963C5349}" type="pres">
      <dgm:prSet presAssocID="{F59A04BF-7FEE-4555-886B-DAEE3FF7D882}" presName="hierChild2" presStyleCnt="0"/>
      <dgm:spPr/>
    </dgm:pt>
    <dgm:pt modelId="{C9688700-7DBF-473E-BB14-9894DF72053D}" type="pres">
      <dgm:prSet presAssocID="{91613E26-CA5E-4C9B-9833-E505832973E2}" presName="Name37" presStyleLbl="parChTrans1D2" presStyleIdx="0" presStyleCnt="2"/>
      <dgm:spPr/>
      <dgm:t>
        <a:bodyPr/>
        <a:lstStyle/>
        <a:p>
          <a:endParaRPr lang="uk-UA"/>
        </a:p>
      </dgm:t>
    </dgm:pt>
    <dgm:pt modelId="{673339A4-640E-4F42-AAEC-B938F0A9781C}" type="pres">
      <dgm:prSet presAssocID="{E142BE6C-129A-4B51-AD7D-5440DE987440}" presName="hierRoot2" presStyleCnt="0">
        <dgm:presLayoutVars>
          <dgm:hierBranch val="init"/>
        </dgm:presLayoutVars>
      </dgm:prSet>
      <dgm:spPr/>
    </dgm:pt>
    <dgm:pt modelId="{E9F06410-63D7-4482-8A07-5017282AB122}" type="pres">
      <dgm:prSet presAssocID="{E142BE6C-129A-4B51-AD7D-5440DE987440}" presName="rootComposite" presStyleCnt="0"/>
      <dgm:spPr/>
    </dgm:pt>
    <dgm:pt modelId="{6867E952-F4A4-466B-B652-2654B1076A6F}" type="pres">
      <dgm:prSet presAssocID="{E142BE6C-129A-4B51-AD7D-5440DE987440}" presName="rootText" presStyleLbl="node2" presStyleIdx="0" presStyleCnt="2">
        <dgm:presLayoutVars>
          <dgm:chPref val="3"/>
        </dgm:presLayoutVars>
      </dgm:prSet>
      <dgm:spPr/>
      <dgm:t>
        <a:bodyPr/>
        <a:lstStyle/>
        <a:p>
          <a:endParaRPr lang="ru-RU"/>
        </a:p>
      </dgm:t>
    </dgm:pt>
    <dgm:pt modelId="{B42519E4-4DEB-46CF-A533-B0FDF910E994}" type="pres">
      <dgm:prSet presAssocID="{E142BE6C-129A-4B51-AD7D-5440DE987440}" presName="rootConnector" presStyleLbl="node2" presStyleIdx="0" presStyleCnt="2"/>
      <dgm:spPr/>
      <dgm:t>
        <a:bodyPr/>
        <a:lstStyle/>
        <a:p>
          <a:endParaRPr lang="uk-UA"/>
        </a:p>
      </dgm:t>
    </dgm:pt>
    <dgm:pt modelId="{3D3B8C14-3E86-4EAF-8535-E2F3A5184300}" type="pres">
      <dgm:prSet presAssocID="{E142BE6C-129A-4B51-AD7D-5440DE987440}" presName="hierChild4" presStyleCnt="0"/>
      <dgm:spPr/>
    </dgm:pt>
    <dgm:pt modelId="{5299A6EF-3166-47A7-A285-EC4264B5F39A}" type="pres">
      <dgm:prSet presAssocID="{E142BE6C-129A-4B51-AD7D-5440DE987440}" presName="hierChild5" presStyleCnt="0"/>
      <dgm:spPr/>
    </dgm:pt>
    <dgm:pt modelId="{9AB9E6CB-D2DC-4A39-BE81-EFEA6901B19B}" type="pres">
      <dgm:prSet presAssocID="{4DA4B982-D247-4F5C-AA1B-75744CEFF481}" presName="Name37" presStyleLbl="parChTrans1D2" presStyleIdx="1" presStyleCnt="2"/>
      <dgm:spPr/>
      <dgm:t>
        <a:bodyPr/>
        <a:lstStyle/>
        <a:p>
          <a:endParaRPr lang="uk-UA"/>
        </a:p>
      </dgm:t>
    </dgm:pt>
    <dgm:pt modelId="{7FCB3A9B-F0A5-4D63-A7D6-D67BE1EF3865}" type="pres">
      <dgm:prSet presAssocID="{80EEAA22-5F4B-4EAB-8AE3-175FDC89E9BA}" presName="hierRoot2" presStyleCnt="0">
        <dgm:presLayoutVars>
          <dgm:hierBranch val="init"/>
        </dgm:presLayoutVars>
      </dgm:prSet>
      <dgm:spPr/>
    </dgm:pt>
    <dgm:pt modelId="{B737C805-42D5-43C2-8C6D-6BF6AE7C6055}" type="pres">
      <dgm:prSet presAssocID="{80EEAA22-5F4B-4EAB-8AE3-175FDC89E9BA}" presName="rootComposite" presStyleCnt="0"/>
      <dgm:spPr/>
    </dgm:pt>
    <dgm:pt modelId="{3FD7B16E-9669-4CB7-BFE7-1AB8BD54798E}" type="pres">
      <dgm:prSet presAssocID="{80EEAA22-5F4B-4EAB-8AE3-175FDC89E9BA}" presName="rootText" presStyleLbl="node2" presStyleIdx="1" presStyleCnt="2">
        <dgm:presLayoutVars>
          <dgm:chPref val="3"/>
        </dgm:presLayoutVars>
      </dgm:prSet>
      <dgm:spPr/>
      <dgm:t>
        <a:bodyPr/>
        <a:lstStyle/>
        <a:p>
          <a:endParaRPr lang="uk-UA"/>
        </a:p>
      </dgm:t>
    </dgm:pt>
    <dgm:pt modelId="{C77DA743-7B13-40BC-8766-BAB86C3C8FA0}" type="pres">
      <dgm:prSet presAssocID="{80EEAA22-5F4B-4EAB-8AE3-175FDC89E9BA}" presName="rootConnector" presStyleLbl="node2" presStyleIdx="1" presStyleCnt="2"/>
      <dgm:spPr/>
      <dgm:t>
        <a:bodyPr/>
        <a:lstStyle/>
        <a:p>
          <a:endParaRPr lang="uk-UA"/>
        </a:p>
      </dgm:t>
    </dgm:pt>
    <dgm:pt modelId="{1ABAF7EE-D4E3-421E-A5B9-1488E9DED17B}" type="pres">
      <dgm:prSet presAssocID="{80EEAA22-5F4B-4EAB-8AE3-175FDC89E9BA}" presName="hierChild4" presStyleCnt="0"/>
      <dgm:spPr/>
    </dgm:pt>
    <dgm:pt modelId="{C2CCB38D-9249-4B93-A4C8-26AAA540F646}" type="pres">
      <dgm:prSet presAssocID="{80EEAA22-5F4B-4EAB-8AE3-175FDC89E9BA}" presName="hierChild5" presStyleCnt="0"/>
      <dgm:spPr/>
    </dgm:pt>
    <dgm:pt modelId="{78FCF440-2394-45AD-9104-696478BA1291}" type="pres">
      <dgm:prSet presAssocID="{F59A04BF-7FEE-4555-886B-DAEE3FF7D882}" presName="hierChild3" presStyleCnt="0"/>
      <dgm:spPr/>
    </dgm:pt>
  </dgm:ptLst>
  <dgm:cxnLst>
    <dgm:cxn modelId="{918E5138-5846-4DFB-AD7B-950D44454D9E}" srcId="{28A9B4C9-6EC8-4201-9417-DCE8CB0D9AD8}" destId="{F59A04BF-7FEE-4555-886B-DAEE3FF7D882}" srcOrd="0" destOrd="0" parTransId="{2F5685C4-7F23-4756-B501-F04E9B152CBB}" sibTransId="{56FC7870-BC3C-4CAF-AACA-948A20CC07AF}"/>
    <dgm:cxn modelId="{6BD98B0B-107F-47BD-9D22-1928EE9F1713}" type="presOf" srcId="{4DA4B982-D247-4F5C-AA1B-75744CEFF481}" destId="{9AB9E6CB-D2DC-4A39-BE81-EFEA6901B19B}" srcOrd="0" destOrd="0" presId="urn:microsoft.com/office/officeart/2005/8/layout/orgChart1"/>
    <dgm:cxn modelId="{A1598ABF-AF77-453F-B101-06DBD29BEC09}" type="presOf" srcId="{80EEAA22-5F4B-4EAB-8AE3-175FDC89E9BA}" destId="{3FD7B16E-9669-4CB7-BFE7-1AB8BD54798E}" srcOrd="0" destOrd="0" presId="urn:microsoft.com/office/officeart/2005/8/layout/orgChart1"/>
    <dgm:cxn modelId="{A6305CA8-35D7-4F40-B7DF-43FCF0BAB819}" type="presOf" srcId="{80EEAA22-5F4B-4EAB-8AE3-175FDC89E9BA}" destId="{C77DA743-7B13-40BC-8766-BAB86C3C8FA0}" srcOrd="1" destOrd="0" presId="urn:microsoft.com/office/officeart/2005/8/layout/orgChart1"/>
    <dgm:cxn modelId="{0447B1BD-6C2B-48B1-9B0E-7E398768C442}" srcId="{F59A04BF-7FEE-4555-886B-DAEE3FF7D882}" destId="{80EEAA22-5F4B-4EAB-8AE3-175FDC89E9BA}" srcOrd="1" destOrd="0" parTransId="{4DA4B982-D247-4F5C-AA1B-75744CEFF481}" sibTransId="{DC5ECF02-00D5-493C-9B4B-D4B9614CE471}"/>
    <dgm:cxn modelId="{090AA13D-AA5D-47E1-BD3B-E443F9A866A3}" type="presOf" srcId="{F59A04BF-7FEE-4555-886B-DAEE3FF7D882}" destId="{1953D400-8A78-4B58-8B28-81B26615C834}" srcOrd="0" destOrd="0" presId="urn:microsoft.com/office/officeart/2005/8/layout/orgChart1"/>
    <dgm:cxn modelId="{1EA4D3E1-0772-484B-91F4-5F2F1E22DA89}" type="presOf" srcId="{91613E26-CA5E-4C9B-9833-E505832973E2}" destId="{C9688700-7DBF-473E-BB14-9894DF72053D}" srcOrd="0" destOrd="0" presId="urn:microsoft.com/office/officeart/2005/8/layout/orgChart1"/>
    <dgm:cxn modelId="{2C5F6908-4604-424D-A971-79EC08C67629}" type="presOf" srcId="{E142BE6C-129A-4B51-AD7D-5440DE987440}" destId="{6867E952-F4A4-466B-B652-2654B1076A6F}" srcOrd="0" destOrd="0" presId="urn:microsoft.com/office/officeart/2005/8/layout/orgChart1"/>
    <dgm:cxn modelId="{7BF7029B-01BB-47FD-B6AE-CB2773BB4F11}" type="presOf" srcId="{28A9B4C9-6EC8-4201-9417-DCE8CB0D9AD8}" destId="{154A3822-30D7-4EB4-A375-56652A1A627E}" srcOrd="0" destOrd="0" presId="urn:microsoft.com/office/officeart/2005/8/layout/orgChart1"/>
    <dgm:cxn modelId="{ED8D9B41-F8F6-4E11-893C-482B734CE75F}" type="presOf" srcId="{E142BE6C-129A-4B51-AD7D-5440DE987440}" destId="{B42519E4-4DEB-46CF-A533-B0FDF910E994}" srcOrd="1" destOrd="0" presId="urn:microsoft.com/office/officeart/2005/8/layout/orgChart1"/>
    <dgm:cxn modelId="{25B41628-598C-43D5-8ED7-7E91A49CF3FF}" srcId="{F59A04BF-7FEE-4555-886B-DAEE3FF7D882}" destId="{E142BE6C-129A-4B51-AD7D-5440DE987440}" srcOrd="0" destOrd="0" parTransId="{91613E26-CA5E-4C9B-9833-E505832973E2}" sibTransId="{CAD2A34C-7C59-4C30-9C65-8F1761089467}"/>
    <dgm:cxn modelId="{9AC03B2B-05F6-4709-8582-B8D6C3806B8C}" type="presOf" srcId="{F59A04BF-7FEE-4555-886B-DAEE3FF7D882}" destId="{7417280C-7A77-4A42-B096-F8AD0131DBF8}" srcOrd="1" destOrd="0" presId="urn:microsoft.com/office/officeart/2005/8/layout/orgChart1"/>
    <dgm:cxn modelId="{6CC802F0-BC1E-45CD-85E0-9CCB2B576522}" type="presParOf" srcId="{154A3822-30D7-4EB4-A375-56652A1A627E}" destId="{19BF772C-58B8-4FF4-ACF1-4FA4B7BF0260}" srcOrd="0" destOrd="0" presId="urn:microsoft.com/office/officeart/2005/8/layout/orgChart1"/>
    <dgm:cxn modelId="{DE684E3B-DAEE-4EE4-98D6-B906FC0C7090}" type="presParOf" srcId="{19BF772C-58B8-4FF4-ACF1-4FA4B7BF0260}" destId="{20E8D231-5958-41FB-B230-B2F7FC27063B}" srcOrd="0" destOrd="0" presId="urn:microsoft.com/office/officeart/2005/8/layout/orgChart1"/>
    <dgm:cxn modelId="{C907AE33-D025-4E84-93A7-4B80EA2B03FE}" type="presParOf" srcId="{20E8D231-5958-41FB-B230-B2F7FC27063B}" destId="{1953D400-8A78-4B58-8B28-81B26615C834}" srcOrd="0" destOrd="0" presId="urn:microsoft.com/office/officeart/2005/8/layout/orgChart1"/>
    <dgm:cxn modelId="{42A889FA-AEE9-4F77-BC09-C637554C8812}" type="presParOf" srcId="{20E8D231-5958-41FB-B230-B2F7FC27063B}" destId="{7417280C-7A77-4A42-B096-F8AD0131DBF8}" srcOrd="1" destOrd="0" presId="urn:microsoft.com/office/officeart/2005/8/layout/orgChart1"/>
    <dgm:cxn modelId="{0A7813F2-4E6E-4BE7-A878-E253AA4AD36E}" type="presParOf" srcId="{19BF772C-58B8-4FF4-ACF1-4FA4B7BF0260}" destId="{D9F59018-B636-4C26-BC18-A3C5963C5349}" srcOrd="1" destOrd="0" presId="urn:microsoft.com/office/officeart/2005/8/layout/orgChart1"/>
    <dgm:cxn modelId="{79B44017-45C2-40B4-8A6F-976921881A5C}" type="presParOf" srcId="{D9F59018-B636-4C26-BC18-A3C5963C5349}" destId="{C9688700-7DBF-473E-BB14-9894DF72053D}" srcOrd="0" destOrd="0" presId="urn:microsoft.com/office/officeart/2005/8/layout/orgChart1"/>
    <dgm:cxn modelId="{818FDB25-7A2A-464E-9997-48059C6DA2BE}" type="presParOf" srcId="{D9F59018-B636-4C26-BC18-A3C5963C5349}" destId="{673339A4-640E-4F42-AAEC-B938F0A9781C}" srcOrd="1" destOrd="0" presId="urn:microsoft.com/office/officeart/2005/8/layout/orgChart1"/>
    <dgm:cxn modelId="{D1D66D57-A5D9-44C1-9985-90975756DCA7}" type="presParOf" srcId="{673339A4-640E-4F42-AAEC-B938F0A9781C}" destId="{E9F06410-63D7-4482-8A07-5017282AB122}" srcOrd="0" destOrd="0" presId="urn:microsoft.com/office/officeart/2005/8/layout/orgChart1"/>
    <dgm:cxn modelId="{388E4601-333B-4B0A-BA63-84CE22052027}" type="presParOf" srcId="{E9F06410-63D7-4482-8A07-5017282AB122}" destId="{6867E952-F4A4-466B-B652-2654B1076A6F}" srcOrd="0" destOrd="0" presId="urn:microsoft.com/office/officeart/2005/8/layout/orgChart1"/>
    <dgm:cxn modelId="{80D81F12-C4D1-4954-B709-C33022E0CB5F}" type="presParOf" srcId="{E9F06410-63D7-4482-8A07-5017282AB122}" destId="{B42519E4-4DEB-46CF-A533-B0FDF910E994}" srcOrd="1" destOrd="0" presId="urn:microsoft.com/office/officeart/2005/8/layout/orgChart1"/>
    <dgm:cxn modelId="{B0D16A3D-2035-4B7D-A652-A3C65F512212}" type="presParOf" srcId="{673339A4-640E-4F42-AAEC-B938F0A9781C}" destId="{3D3B8C14-3E86-4EAF-8535-E2F3A5184300}" srcOrd="1" destOrd="0" presId="urn:microsoft.com/office/officeart/2005/8/layout/orgChart1"/>
    <dgm:cxn modelId="{3C08B6A6-FB07-4E42-8981-B2B597E6208D}" type="presParOf" srcId="{673339A4-640E-4F42-AAEC-B938F0A9781C}" destId="{5299A6EF-3166-47A7-A285-EC4264B5F39A}" srcOrd="2" destOrd="0" presId="urn:microsoft.com/office/officeart/2005/8/layout/orgChart1"/>
    <dgm:cxn modelId="{8FA4D2B0-E737-4D0E-9B63-C8BD61A80720}" type="presParOf" srcId="{D9F59018-B636-4C26-BC18-A3C5963C5349}" destId="{9AB9E6CB-D2DC-4A39-BE81-EFEA6901B19B}" srcOrd="2" destOrd="0" presId="urn:microsoft.com/office/officeart/2005/8/layout/orgChart1"/>
    <dgm:cxn modelId="{82652EE8-BF74-47C7-8DE6-4AC7F992848C}" type="presParOf" srcId="{D9F59018-B636-4C26-BC18-A3C5963C5349}" destId="{7FCB3A9B-F0A5-4D63-A7D6-D67BE1EF3865}" srcOrd="3" destOrd="0" presId="urn:microsoft.com/office/officeart/2005/8/layout/orgChart1"/>
    <dgm:cxn modelId="{EE00782F-E8E3-42DC-9899-F19EADA18F63}" type="presParOf" srcId="{7FCB3A9B-F0A5-4D63-A7D6-D67BE1EF3865}" destId="{B737C805-42D5-43C2-8C6D-6BF6AE7C6055}" srcOrd="0" destOrd="0" presId="urn:microsoft.com/office/officeart/2005/8/layout/orgChart1"/>
    <dgm:cxn modelId="{E59AFDE8-917A-4137-91D6-CADE1D6366F3}" type="presParOf" srcId="{B737C805-42D5-43C2-8C6D-6BF6AE7C6055}" destId="{3FD7B16E-9669-4CB7-BFE7-1AB8BD54798E}" srcOrd="0" destOrd="0" presId="urn:microsoft.com/office/officeart/2005/8/layout/orgChart1"/>
    <dgm:cxn modelId="{8016CE1F-B38D-4D61-9EDA-445EB783EF78}" type="presParOf" srcId="{B737C805-42D5-43C2-8C6D-6BF6AE7C6055}" destId="{C77DA743-7B13-40BC-8766-BAB86C3C8FA0}" srcOrd="1" destOrd="0" presId="urn:microsoft.com/office/officeart/2005/8/layout/orgChart1"/>
    <dgm:cxn modelId="{77B04977-97E5-4F68-B9C8-0512ED13FB69}" type="presParOf" srcId="{7FCB3A9B-F0A5-4D63-A7D6-D67BE1EF3865}" destId="{1ABAF7EE-D4E3-421E-A5B9-1488E9DED17B}" srcOrd="1" destOrd="0" presId="urn:microsoft.com/office/officeart/2005/8/layout/orgChart1"/>
    <dgm:cxn modelId="{0508E1E9-F303-45D3-97A1-46FD8108B993}" type="presParOf" srcId="{7FCB3A9B-F0A5-4D63-A7D6-D67BE1EF3865}" destId="{C2CCB38D-9249-4B93-A4C8-26AAA540F646}" srcOrd="2" destOrd="0" presId="urn:microsoft.com/office/officeart/2005/8/layout/orgChart1"/>
    <dgm:cxn modelId="{662BDDE2-B81C-4166-8736-AEB35054DC99}" type="presParOf" srcId="{19BF772C-58B8-4FF4-ACF1-4FA4B7BF0260}" destId="{78FCF440-2394-45AD-9104-696478BA1291}" srcOrd="2" destOrd="0" presId="urn:microsoft.com/office/officeart/2005/8/layout/orgChart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79C0ACC-CECB-4A91-A71E-995C1DFC5B0E}" type="doc">
      <dgm:prSet loTypeId="urn:microsoft.com/office/officeart/2008/layout/HorizontalMultiLevelHierarchy" loCatId="hierarchy" qsTypeId="urn:microsoft.com/office/officeart/2005/8/quickstyle/simple5" qsCatId="simple" csTypeId="urn:microsoft.com/office/officeart/2005/8/colors/colorful1#16" csCatId="colorful" phldr="1"/>
      <dgm:spPr/>
      <dgm:t>
        <a:bodyPr/>
        <a:lstStyle/>
        <a:p>
          <a:endParaRPr lang="ru-RU"/>
        </a:p>
      </dgm:t>
    </dgm:pt>
    <dgm:pt modelId="{F25047B1-72FD-4550-9305-53320F1A5CCE}">
      <dgm:prSet phldrT="[Текст]"/>
      <dgm:spPr/>
      <dgm:t>
        <a:bodyPr/>
        <a:lstStyle/>
        <a:p>
          <a:r>
            <a:rPr lang="uk-UA" b="1" dirty="0" smtClean="0">
              <a:solidFill>
                <a:schemeClr val="tx1"/>
              </a:solidFill>
            </a:rPr>
            <a:t>Соціально-культурні функції екскурсії </a:t>
          </a:r>
          <a:endParaRPr lang="ru-RU" b="1" dirty="0">
            <a:solidFill>
              <a:schemeClr val="tx1"/>
            </a:solidFill>
          </a:endParaRPr>
        </a:p>
      </dgm:t>
    </dgm:pt>
    <dgm:pt modelId="{6535ECAF-8075-468A-9012-BBA87A9E3442}" type="parTrans" cxnId="{13D532F5-6C0B-4F98-AFD3-B395B54F0CAE}">
      <dgm:prSet/>
      <dgm:spPr/>
      <dgm:t>
        <a:bodyPr/>
        <a:lstStyle/>
        <a:p>
          <a:endParaRPr lang="ru-RU">
            <a:solidFill>
              <a:schemeClr val="tx1"/>
            </a:solidFill>
          </a:endParaRPr>
        </a:p>
      </dgm:t>
    </dgm:pt>
    <dgm:pt modelId="{E9E505CE-D82A-4338-A403-7D10AD9AC759}" type="sibTrans" cxnId="{13D532F5-6C0B-4F98-AFD3-B395B54F0CAE}">
      <dgm:prSet/>
      <dgm:spPr/>
      <dgm:t>
        <a:bodyPr/>
        <a:lstStyle/>
        <a:p>
          <a:endParaRPr lang="ru-RU">
            <a:solidFill>
              <a:schemeClr val="tx1"/>
            </a:solidFill>
          </a:endParaRPr>
        </a:p>
      </dgm:t>
    </dgm:pt>
    <dgm:pt modelId="{6A2E02BC-C339-4D7F-8ACE-BE132E46FCC3}">
      <dgm:prSet phldrT="[Текст]"/>
      <dgm:spPr/>
      <dgm:t>
        <a:bodyPr/>
        <a:lstStyle/>
        <a:p>
          <a:r>
            <a:rPr lang="uk-UA" b="1" i="1" dirty="0" smtClean="0">
              <a:solidFill>
                <a:schemeClr val="tx1"/>
              </a:solidFill>
            </a:rPr>
            <a:t>Наукова</a:t>
          </a:r>
          <a:r>
            <a:rPr lang="uk-UA" dirty="0" smtClean="0">
              <a:solidFill>
                <a:schemeClr val="tx1"/>
              </a:solidFill>
            </a:rPr>
            <a:t> – пропаганда-поширення наукових знань </a:t>
          </a:r>
          <a:endParaRPr lang="ru-RU" dirty="0">
            <a:solidFill>
              <a:schemeClr val="tx1"/>
            </a:solidFill>
          </a:endParaRPr>
        </a:p>
      </dgm:t>
    </dgm:pt>
    <dgm:pt modelId="{FE35153B-0F4D-4F9D-A878-C95BC8B63233}" type="parTrans" cxnId="{B83D0015-40BF-4439-8DDC-3767A58FE4AC}">
      <dgm:prSet/>
      <dgm:spPr/>
      <dgm:t>
        <a:bodyPr/>
        <a:lstStyle/>
        <a:p>
          <a:endParaRPr lang="ru-RU">
            <a:solidFill>
              <a:schemeClr val="tx1"/>
            </a:solidFill>
          </a:endParaRPr>
        </a:p>
      </dgm:t>
    </dgm:pt>
    <dgm:pt modelId="{3226E729-286D-490B-9479-0730A84D6C1B}" type="sibTrans" cxnId="{B83D0015-40BF-4439-8DDC-3767A58FE4AC}">
      <dgm:prSet/>
      <dgm:spPr/>
      <dgm:t>
        <a:bodyPr/>
        <a:lstStyle/>
        <a:p>
          <a:endParaRPr lang="ru-RU">
            <a:solidFill>
              <a:schemeClr val="tx1"/>
            </a:solidFill>
          </a:endParaRPr>
        </a:p>
      </dgm:t>
    </dgm:pt>
    <dgm:pt modelId="{0BFDB7D2-BCD5-4B89-A182-40794CA3046C}">
      <dgm:prSet phldrT="[Текст]"/>
      <dgm:spPr/>
      <dgm:t>
        <a:bodyPr/>
        <a:lstStyle/>
        <a:p>
          <a:r>
            <a:rPr lang="uk-UA" b="1" i="1" dirty="0" smtClean="0">
              <a:solidFill>
                <a:schemeClr val="tx1"/>
              </a:solidFill>
            </a:rPr>
            <a:t>Виховна</a:t>
          </a:r>
          <a:r>
            <a:rPr lang="uk-UA" dirty="0" smtClean="0">
              <a:solidFill>
                <a:schemeClr val="tx1"/>
              </a:solidFill>
            </a:rPr>
            <a:t> – формування інтересів і поглядів особистості </a:t>
          </a:r>
          <a:endParaRPr lang="ru-RU" dirty="0">
            <a:solidFill>
              <a:schemeClr val="tx1"/>
            </a:solidFill>
          </a:endParaRPr>
        </a:p>
      </dgm:t>
    </dgm:pt>
    <dgm:pt modelId="{72AB6C4B-9FC4-4887-B313-EDBBABCB8427}" type="parTrans" cxnId="{A72BB170-A330-4733-B572-399EA4846465}">
      <dgm:prSet/>
      <dgm:spPr/>
      <dgm:t>
        <a:bodyPr/>
        <a:lstStyle/>
        <a:p>
          <a:endParaRPr lang="ru-RU">
            <a:solidFill>
              <a:schemeClr val="tx1"/>
            </a:solidFill>
          </a:endParaRPr>
        </a:p>
      </dgm:t>
    </dgm:pt>
    <dgm:pt modelId="{17166CBA-E99D-4E70-8314-58ADB9F603D3}" type="sibTrans" cxnId="{A72BB170-A330-4733-B572-399EA4846465}">
      <dgm:prSet/>
      <dgm:spPr/>
      <dgm:t>
        <a:bodyPr/>
        <a:lstStyle/>
        <a:p>
          <a:endParaRPr lang="ru-RU">
            <a:solidFill>
              <a:schemeClr val="tx1"/>
            </a:solidFill>
          </a:endParaRPr>
        </a:p>
      </dgm:t>
    </dgm:pt>
    <dgm:pt modelId="{868D7137-1D19-4E72-80E4-C2B6CFEFFD71}">
      <dgm:prSet phldrT="[Текст]"/>
      <dgm:spPr/>
      <dgm:t>
        <a:bodyPr/>
        <a:lstStyle/>
        <a:p>
          <a:r>
            <a:rPr lang="uk-UA" b="1" i="1" dirty="0" smtClean="0">
              <a:solidFill>
                <a:schemeClr val="tx1"/>
              </a:solidFill>
            </a:rPr>
            <a:t>Інформаційна</a:t>
          </a:r>
          <a:r>
            <a:rPr lang="uk-UA" dirty="0" smtClean="0">
              <a:solidFill>
                <a:schemeClr val="tx1"/>
              </a:solidFill>
            </a:rPr>
            <a:t> – поширення інформації з конкретної теми </a:t>
          </a:r>
          <a:endParaRPr lang="ru-RU" dirty="0">
            <a:solidFill>
              <a:schemeClr val="tx1"/>
            </a:solidFill>
          </a:endParaRPr>
        </a:p>
      </dgm:t>
    </dgm:pt>
    <dgm:pt modelId="{8A68C02F-AC62-4102-A888-417C072C720B}" type="parTrans" cxnId="{C03E5FEB-EFEB-472E-A725-0A2DAD988636}">
      <dgm:prSet/>
      <dgm:spPr/>
      <dgm:t>
        <a:bodyPr/>
        <a:lstStyle/>
        <a:p>
          <a:endParaRPr lang="ru-RU">
            <a:solidFill>
              <a:schemeClr val="tx1"/>
            </a:solidFill>
          </a:endParaRPr>
        </a:p>
      </dgm:t>
    </dgm:pt>
    <dgm:pt modelId="{95209145-12CE-4787-916B-51D36FF0A940}" type="sibTrans" cxnId="{C03E5FEB-EFEB-472E-A725-0A2DAD988636}">
      <dgm:prSet/>
      <dgm:spPr/>
      <dgm:t>
        <a:bodyPr/>
        <a:lstStyle/>
        <a:p>
          <a:endParaRPr lang="ru-RU">
            <a:solidFill>
              <a:schemeClr val="tx1"/>
            </a:solidFill>
          </a:endParaRPr>
        </a:p>
      </dgm:t>
    </dgm:pt>
    <dgm:pt modelId="{183E0AD4-4139-49BE-A65F-195E8B991AF4}">
      <dgm:prSet/>
      <dgm:spPr/>
      <dgm:t>
        <a:bodyPr/>
        <a:lstStyle/>
        <a:p>
          <a:r>
            <a:rPr lang="uk-UA" b="1" i="1" dirty="0" smtClean="0">
              <a:solidFill>
                <a:schemeClr val="tx1"/>
              </a:solidFill>
            </a:rPr>
            <a:t>Просвітницька</a:t>
          </a:r>
          <a:r>
            <a:rPr lang="uk-UA" dirty="0" smtClean="0">
              <a:solidFill>
                <a:schemeClr val="tx1"/>
              </a:solidFill>
            </a:rPr>
            <a:t> – розширення світогляду </a:t>
          </a:r>
          <a:endParaRPr lang="ru-RU" dirty="0">
            <a:solidFill>
              <a:schemeClr val="tx1"/>
            </a:solidFill>
          </a:endParaRPr>
        </a:p>
      </dgm:t>
    </dgm:pt>
    <dgm:pt modelId="{FE5AE7EC-43DA-418E-BA3F-47FF9F004DC3}" type="parTrans" cxnId="{27FA1FFA-6AFF-4997-98CD-AD8F4809759E}">
      <dgm:prSet/>
      <dgm:spPr/>
      <dgm:t>
        <a:bodyPr/>
        <a:lstStyle/>
        <a:p>
          <a:endParaRPr lang="ru-RU">
            <a:solidFill>
              <a:schemeClr val="tx1"/>
            </a:solidFill>
          </a:endParaRPr>
        </a:p>
      </dgm:t>
    </dgm:pt>
    <dgm:pt modelId="{45056994-CDA4-48EB-B5CE-A3A4B0939459}" type="sibTrans" cxnId="{27FA1FFA-6AFF-4997-98CD-AD8F4809759E}">
      <dgm:prSet/>
      <dgm:spPr/>
      <dgm:t>
        <a:bodyPr/>
        <a:lstStyle/>
        <a:p>
          <a:endParaRPr lang="ru-RU">
            <a:solidFill>
              <a:schemeClr val="tx1"/>
            </a:solidFill>
          </a:endParaRPr>
        </a:p>
      </dgm:t>
    </dgm:pt>
    <dgm:pt modelId="{83E0F1E6-DBB8-40BC-BD40-095BC400A462}">
      <dgm:prSet/>
      <dgm:spPr/>
      <dgm:t>
        <a:bodyPr/>
        <a:lstStyle/>
        <a:p>
          <a:r>
            <a:rPr lang="uk-UA" b="1" i="1" dirty="0" smtClean="0">
              <a:solidFill>
                <a:schemeClr val="tx1"/>
              </a:solidFill>
            </a:rPr>
            <a:t>Культурологічна</a:t>
          </a:r>
          <a:r>
            <a:rPr lang="uk-UA" dirty="0" smtClean="0">
              <a:solidFill>
                <a:schemeClr val="tx1"/>
              </a:solidFill>
            </a:rPr>
            <a:t> – організація змістовного проведення дозвілля </a:t>
          </a:r>
          <a:endParaRPr lang="ru-RU" dirty="0">
            <a:solidFill>
              <a:schemeClr val="tx1"/>
            </a:solidFill>
          </a:endParaRPr>
        </a:p>
      </dgm:t>
    </dgm:pt>
    <dgm:pt modelId="{A7F3973D-269F-49F3-BB90-042CD7C651B4}" type="parTrans" cxnId="{726859CD-DF15-4AE6-8CA7-9FD39B894EE0}">
      <dgm:prSet/>
      <dgm:spPr/>
      <dgm:t>
        <a:bodyPr/>
        <a:lstStyle/>
        <a:p>
          <a:endParaRPr lang="ru-RU">
            <a:solidFill>
              <a:schemeClr val="tx1"/>
            </a:solidFill>
          </a:endParaRPr>
        </a:p>
      </dgm:t>
    </dgm:pt>
    <dgm:pt modelId="{AE2CFACB-CF30-4DC5-893E-582BEDDE611F}" type="sibTrans" cxnId="{726859CD-DF15-4AE6-8CA7-9FD39B894EE0}">
      <dgm:prSet/>
      <dgm:spPr/>
      <dgm:t>
        <a:bodyPr/>
        <a:lstStyle/>
        <a:p>
          <a:endParaRPr lang="ru-RU">
            <a:solidFill>
              <a:schemeClr val="tx1"/>
            </a:solidFill>
          </a:endParaRPr>
        </a:p>
      </dgm:t>
    </dgm:pt>
    <dgm:pt modelId="{F10503B1-0257-4F5F-899F-2D3CF5BB4ACF}" type="pres">
      <dgm:prSet presAssocID="{A79C0ACC-CECB-4A91-A71E-995C1DFC5B0E}" presName="Name0" presStyleCnt="0">
        <dgm:presLayoutVars>
          <dgm:chPref val="1"/>
          <dgm:dir/>
          <dgm:animOne val="branch"/>
          <dgm:animLvl val="lvl"/>
          <dgm:resizeHandles val="exact"/>
        </dgm:presLayoutVars>
      </dgm:prSet>
      <dgm:spPr/>
      <dgm:t>
        <a:bodyPr/>
        <a:lstStyle/>
        <a:p>
          <a:endParaRPr lang="uk-UA"/>
        </a:p>
      </dgm:t>
    </dgm:pt>
    <dgm:pt modelId="{C2F680AE-C7F9-4042-A073-BB2A6A349869}" type="pres">
      <dgm:prSet presAssocID="{F25047B1-72FD-4550-9305-53320F1A5CCE}" presName="root1" presStyleCnt="0"/>
      <dgm:spPr/>
    </dgm:pt>
    <dgm:pt modelId="{50DD0F3B-AD83-41F5-83E5-10EFFEE1DE8B}" type="pres">
      <dgm:prSet presAssocID="{F25047B1-72FD-4550-9305-53320F1A5CCE}" presName="LevelOneTextNode" presStyleLbl="node0" presStyleIdx="0" presStyleCnt="1">
        <dgm:presLayoutVars>
          <dgm:chPref val="3"/>
        </dgm:presLayoutVars>
      </dgm:prSet>
      <dgm:spPr/>
      <dgm:t>
        <a:bodyPr/>
        <a:lstStyle/>
        <a:p>
          <a:endParaRPr lang="uk-UA"/>
        </a:p>
      </dgm:t>
    </dgm:pt>
    <dgm:pt modelId="{08B8072B-3721-4F40-B33B-8A04E0213680}" type="pres">
      <dgm:prSet presAssocID="{F25047B1-72FD-4550-9305-53320F1A5CCE}" presName="level2hierChild" presStyleCnt="0"/>
      <dgm:spPr/>
    </dgm:pt>
    <dgm:pt modelId="{90D27359-723C-4DF6-B740-E7414EA98C7F}" type="pres">
      <dgm:prSet presAssocID="{FE35153B-0F4D-4F9D-A878-C95BC8B63233}" presName="conn2-1" presStyleLbl="parChTrans1D2" presStyleIdx="0" presStyleCnt="5"/>
      <dgm:spPr/>
      <dgm:t>
        <a:bodyPr/>
        <a:lstStyle/>
        <a:p>
          <a:endParaRPr lang="uk-UA"/>
        </a:p>
      </dgm:t>
    </dgm:pt>
    <dgm:pt modelId="{B887A394-561E-4111-A619-1EE30DD92BE5}" type="pres">
      <dgm:prSet presAssocID="{FE35153B-0F4D-4F9D-A878-C95BC8B63233}" presName="connTx" presStyleLbl="parChTrans1D2" presStyleIdx="0" presStyleCnt="5"/>
      <dgm:spPr/>
      <dgm:t>
        <a:bodyPr/>
        <a:lstStyle/>
        <a:p>
          <a:endParaRPr lang="uk-UA"/>
        </a:p>
      </dgm:t>
    </dgm:pt>
    <dgm:pt modelId="{A8CC109B-8918-4665-A5C0-7BE305456BC0}" type="pres">
      <dgm:prSet presAssocID="{6A2E02BC-C339-4D7F-8ACE-BE132E46FCC3}" presName="root2" presStyleCnt="0"/>
      <dgm:spPr/>
    </dgm:pt>
    <dgm:pt modelId="{A1A5E968-81CA-4A49-80F8-CAD029293924}" type="pres">
      <dgm:prSet presAssocID="{6A2E02BC-C339-4D7F-8ACE-BE132E46FCC3}" presName="LevelTwoTextNode" presStyleLbl="node2" presStyleIdx="0" presStyleCnt="5" custScaleX="181160">
        <dgm:presLayoutVars>
          <dgm:chPref val="3"/>
        </dgm:presLayoutVars>
      </dgm:prSet>
      <dgm:spPr/>
      <dgm:t>
        <a:bodyPr/>
        <a:lstStyle/>
        <a:p>
          <a:endParaRPr lang="ru-RU"/>
        </a:p>
      </dgm:t>
    </dgm:pt>
    <dgm:pt modelId="{D50EED3B-693D-48ED-A949-69B0796FA300}" type="pres">
      <dgm:prSet presAssocID="{6A2E02BC-C339-4D7F-8ACE-BE132E46FCC3}" presName="level3hierChild" presStyleCnt="0"/>
      <dgm:spPr/>
    </dgm:pt>
    <dgm:pt modelId="{649A4CAB-0FD7-424E-BE19-51F1CB29E6AE}" type="pres">
      <dgm:prSet presAssocID="{72AB6C4B-9FC4-4887-B313-EDBBABCB8427}" presName="conn2-1" presStyleLbl="parChTrans1D2" presStyleIdx="1" presStyleCnt="5"/>
      <dgm:spPr/>
      <dgm:t>
        <a:bodyPr/>
        <a:lstStyle/>
        <a:p>
          <a:endParaRPr lang="uk-UA"/>
        </a:p>
      </dgm:t>
    </dgm:pt>
    <dgm:pt modelId="{4F516FD2-701E-45A4-8A51-ABEBF48CC370}" type="pres">
      <dgm:prSet presAssocID="{72AB6C4B-9FC4-4887-B313-EDBBABCB8427}" presName="connTx" presStyleLbl="parChTrans1D2" presStyleIdx="1" presStyleCnt="5"/>
      <dgm:spPr/>
      <dgm:t>
        <a:bodyPr/>
        <a:lstStyle/>
        <a:p>
          <a:endParaRPr lang="uk-UA"/>
        </a:p>
      </dgm:t>
    </dgm:pt>
    <dgm:pt modelId="{90EE0BA7-88CF-4294-95EA-14DDC132DA00}" type="pres">
      <dgm:prSet presAssocID="{0BFDB7D2-BCD5-4B89-A182-40794CA3046C}" presName="root2" presStyleCnt="0"/>
      <dgm:spPr/>
    </dgm:pt>
    <dgm:pt modelId="{394FF169-67DA-4D32-9517-A158474F8909}" type="pres">
      <dgm:prSet presAssocID="{0BFDB7D2-BCD5-4B89-A182-40794CA3046C}" presName="LevelTwoTextNode" presStyleLbl="node2" presStyleIdx="1" presStyleCnt="5" custScaleX="181160">
        <dgm:presLayoutVars>
          <dgm:chPref val="3"/>
        </dgm:presLayoutVars>
      </dgm:prSet>
      <dgm:spPr/>
      <dgm:t>
        <a:bodyPr/>
        <a:lstStyle/>
        <a:p>
          <a:endParaRPr lang="ru-RU"/>
        </a:p>
      </dgm:t>
    </dgm:pt>
    <dgm:pt modelId="{1D97ADB7-064F-449D-BEDC-8B3E5D97650A}" type="pres">
      <dgm:prSet presAssocID="{0BFDB7D2-BCD5-4B89-A182-40794CA3046C}" presName="level3hierChild" presStyleCnt="0"/>
      <dgm:spPr/>
    </dgm:pt>
    <dgm:pt modelId="{F41D9F9E-C15D-475E-B210-AE9A3191DEA0}" type="pres">
      <dgm:prSet presAssocID="{8A68C02F-AC62-4102-A888-417C072C720B}" presName="conn2-1" presStyleLbl="parChTrans1D2" presStyleIdx="2" presStyleCnt="5"/>
      <dgm:spPr/>
      <dgm:t>
        <a:bodyPr/>
        <a:lstStyle/>
        <a:p>
          <a:endParaRPr lang="uk-UA"/>
        </a:p>
      </dgm:t>
    </dgm:pt>
    <dgm:pt modelId="{A17A9EDF-E958-48FA-A2E1-9F64CB24F46D}" type="pres">
      <dgm:prSet presAssocID="{8A68C02F-AC62-4102-A888-417C072C720B}" presName="connTx" presStyleLbl="parChTrans1D2" presStyleIdx="2" presStyleCnt="5"/>
      <dgm:spPr/>
      <dgm:t>
        <a:bodyPr/>
        <a:lstStyle/>
        <a:p>
          <a:endParaRPr lang="uk-UA"/>
        </a:p>
      </dgm:t>
    </dgm:pt>
    <dgm:pt modelId="{3C6F5FC2-9153-4CD2-BA68-7865B5E73FF0}" type="pres">
      <dgm:prSet presAssocID="{868D7137-1D19-4E72-80E4-C2B6CFEFFD71}" presName="root2" presStyleCnt="0"/>
      <dgm:spPr/>
    </dgm:pt>
    <dgm:pt modelId="{B2FA789D-360B-41B6-A5B6-18EEEA770F89}" type="pres">
      <dgm:prSet presAssocID="{868D7137-1D19-4E72-80E4-C2B6CFEFFD71}" presName="LevelTwoTextNode" presStyleLbl="node2" presStyleIdx="2" presStyleCnt="5" custScaleX="181160">
        <dgm:presLayoutVars>
          <dgm:chPref val="3"/>
        </dgm:presLayoutVars>
      </dgm:prSet>
      <dgm:spPr/>
      <dgm:t>
        <a:bodyPr/>
        <a:lstStyle/>
        <a:p>
          <a:endParaRPr lang="ru-RU"/>
        </a:p>
      </dgm:t>
    </dgm:pt>
    <dgm:pt modelId="{3E704862-1EC8-4D79-BB42-8EB3BE041417}" type="pres">
      <dgm:prSet presAssocID="{868D7137-1D19-4E72-80E4-C2B6CFEFFD71}" presName="level3hierChild" presStyleCnt="0"/>
      <dgm:spPr/>
    </dgm:pt>
    <dgm:pt modelId="{E1A9F270-6993-402B-986C-4B6C691FA71B}" type="pres">
      <dgm:prSet presAssocID="{FE5AE7EC-43DA-418E-BA3F-47FF9F004DC3}" presName="conn2-1" presStyleLbl="parChTrans1D2" presStyleIdx="3" presStyleCnt="5"/>
      <dgm:spPr/>
      <dgm:t>
        <a:bodyPr/>
        <a:lstStyle/>
        <a:p>
          <a:endParaRPr lang="uk-UA"/>
        </a:p>
      </dgm:t>
    </dgm:pt>
    <dgm:pt modelId="{96633E33-5DDD-4047-9C16-5AA52A79F41B}" type="pres">
      <dgm:prSet presAssocID="{FE5AE7EC-43DA-418E-BA3F-47FF9F004DC3}" presName="connTx" presStyleLbl="parChTrans1D2" presStyleIdx="3" presStyleCnt="5"/>
      <dgm:spPr/>
      <dgm:t>
        <a:bodyPr/>
        <a:lstStyle/>
        <a:p>
          <a:endParaRPr lang="uk-UA"/>
        </a:p>
      </dgm:t>
    </dgm:pt>
    <dgm:pt modelId="{84C5A9B4-5796-44E5-9BC5-13173567C634}" type="pres">
      <dgm:prSet presAssocID="{183E0AD4-4139-49BE-A65F-195E8B991AF4}" presName="root2" presStyleCnt="0"/>
      <dgm:spPr/>
    </dgm:pt>
    <dgm:pt modelId="{F14A1C62-A7F8-4F94-AAE9-FE77E3820A99}" type="pres">
      <dgm:prSet presAssocID="{183E0AD4-4139-49BE-A65F-195E8B991AF4}" presName="LevelTwoTextNode" presStyleLbl="node2" presStyleIdx="3" presStyleCnt="5" custScaleX="181160">
        <dgm:presLayoutVars>
          <dgm:chPref val="3"/>
        </dgm:presLayoutVars>
      </dgm:prSet>
      <dgm:spPr/>
      <dgm:t>
        <a:bodyPr/>
        <a:lstStyle/>
        <a:p>
          <a:endParaRPr lang="ru-RU"/>
        </a:p>
      </dgm:t>
    </dgm:pt>
    <dgm:pt modelId="{97957E4A-F873-44EE-9E68-22F08629C3E4}" type="pres">
      <dgm:prSet presAssocID="{183E0AD4-4139-49BE-A65F-195E8B991AF4}" presName="level3hierChild" presStyleCnt="0"/>
      <dgm:spPr/>
    </dgm:pt>
    <dgm:pt modelId="{27A65579-8A3F-4571-AF98-C449399EB927}" type="pres">
      <dgm:prSet presAssocID="{A7F3973D-269F-49F3-BB90-042CD7C651B4}" presName="conn2-1" presStyleLbl="parChTrans1D2" presStyleIdx="4" presStyleCnt="5"/>
      <dgm:spPr/>
      <dgm:t>
        <a:bodyPr/>
        <a:lstStyle/>
        <a:p>
          <a:endParaRPr lang="uk-UA"/>
        </a:p>
      </dgm:t>
    </dgm:pt>
    <dgm:pt modelId="{FB2ADDDC-5FC4-4F3E-BEAE-659F66DC03A2}" type="pres">
      <dgm:prSet presAssocID="{A7F3973D-269F-49F3-BB90-042CD7C651B4}" presName="connTx" presStyleLbl="parChTrans1D2" presStyleIdx="4" presStyleCnt="5"/>
      <dgm:spPr/>
      <dgm:t>
        <a:bodyPr/>
        <a:lstStyle/>
        <a:p>
          <a:endParaRPr lang="uk-UA"/>
        </a:p>
      </dgm:t>
    </dgm:pt>
    <dgm:pt modelId="{7CCBFBC5-F0DA-44D2-8A36-BE2C3A384060}" type="pres">
      <dgm:prSet presAssocID="{83E0F1E6-DBB8-40BC-BD40-095BC400A462}" presName="root2" presStyleCnt="0"/>
      <dgm:spPr/>
    </dgm:pt>
    <dgm:pt modelId="{18AEE2F0-9D69-453A-8653-E05E1605D5A5}" type="pres">
      <dgm:prSet presAssocID="{83E0F1E6-DBB8-40BC-BD40-095BC400A462}" presName="LevelTwoTextNode" presStyleLbl="node2" presStyleIdx="4" presStyleCnt="5" custScaleX="181160">
        <dgm:presLayoutVars>
          <dgm:chPref val="3"/>
        </dgm:presLayoutVars>
      </dgm:prSet>
      <dgm:spPr/>
      <dgm:t>
        <a:bodyPr/>
        <a:lstStyle/>
        <a:p>
          <a:endParaRPr lang="uk-UA"/>
        </a:p>
      </dgm:t>
    </dgm:pt>
    <dgm:pt modelId="{545D5501-A810-420A-9317-08F7E5520051}" type="pres">
      <dgm:prSet presAssocID="{83E0F1E6-DBB8-40BC-BD40-095BC400A462}" presName="level3hierChild" presStyleCnt="0"/>
      <dgm:spPr/>
    </dgm:pt>
  </dgm:ptLst>
  <dgm:cxnLst>
    <dgm:cxn modelId="{B83D0015-40BF-4439-8DDC-3767A58FE4AC}" srcId="{F25047B1-72FD-4550-9305-53320F1A5CCE}" destId="{6A2E02BC-C339-4D7F-8ACE-BE132E46FCC3}" srcOrd="0" destOrd="0" parTransId="{FE35153B-0F4D-4F9D-A878-C95BC8B63233}" sibTransId="{3226E729-286D-490B-9479-0730A84D6C1B}"/>
    <dgm:cxn modelId="{6CF77D3E-E75F-4F55-BDBA-16C2E992040B}" type="presOf" srcId="{868D7137-1D19-4E72-80E4-C2B6CFEFFD71}" destId="{B2FA789D-360B-41B6-A5B6-18EEEA770F89}" srcOrd="0" destOrd="0" presId="urn:microsoft.com/office/officeart/2008/layout/HorizontalMultiLevelHierarchy"/>
    <dgm:cxn modelId="{F73C7669-CDD1-41A6-96C8-F4E662FC1C32}" type="presOf" srcId="{8A68C02F-AC62-4102-A888-417C072C720B}" destId="{F41D9F9E-C15D-475E-B210-AE9A3191DEA0}" srcOrd="0" destOrd="0" presId="urn:microsoft.com/office/officeart/2008/layout/HorizontalMultiLevelHierarchy"/>
    <dgm:cxn modelId="{18D7968E-13AA-4EF2-98A9-276D6407549C}" type="presOf" srcId="{0BFDB7D2-BCD5-4B89-A182-40794CA3046C}" destId="{394FF169-67DA-4D32-9517-A158474F8909}" srcOrd="0" destOrd="0" presId="urn:microsoft.com/office/officeart/2008/layout/HorizontalMultiLevelHierarchy"/>
    <dgm:cxn modelId="{E4121BE2-CEC7-4995-B738-067F24D73BE1}" type="presOf" srcId="{F25047B1-72FD-4550-9305-53320F1A5CCE}" destId="{50DD0F3B-AD83-41F5-83E5-10EFFEE1DE8B}" srcOrd="0" destOrd="0" presId="urn:microsoft.com/office/officeart/2008/layout/HorizontalMultiLevelHierarchy"/>
    <dgm:cxn modelId="{05096208-58CD-4AC2-934F-BB4448C17FB5}" type="presOf" srcId="{8A68C02F-AC62-4102-A888-417C072C720B}" destId="{A17A9EDF-E958-48FA-A2E1-9F64CB24F46D}" srcOrd="1" destOrd="0" presId="urn:microsoft.com/office/officeart/2008/layout/HorizontalMultiLevelHierarchy"/>
    <dgm:cxn modelId="{726859CD-DF15-4AE6-8CA7-9FD39B894EE0}" srcId="{F25047B1-72FD-4550-9305-53320F1A5CCE}" destId="{83E0F1E6-DBB8-40BC-BD40-095BC400A462}" srcOrd="4" destOrd="0" parTransId="{A7F3973D-269F-49F3-BB90-042CD7C651B4}" sibTransId="{AE2CFACB-CF30-4DC5-893E-582BEDDE611F}"/>
    <dgm:cxn modelId="{D38D8034-061D-424D-BD34-32093361B1EF}" type="presOf" srcId="{83E0F1E6-DBB8-40BC-BD40-095BC400A462}" destId="{18AEE2F0-9D69-453A-8653-E05E1605D5A5}" srcOrd="0" destOrd="0" presId="urn:microsoft.com/office/officeart/2008/layout/HorizontalMultiLevelHierarchy"/>
    <dgm:cxn modelId="{C03E5FEB-EFEB-472E-A725-0A2DAD988636}" srcId="{F25047B1-72FD-4550-9305-53320F1A5CCE}" destId="{868D7137-1D19-4E72-80E4-C2B6CFEFFD71}" srcOrd="2" destOrd="0" parTransId="{8A68C02F-AC62-4102-A888-417C072C720B}" sibTransId="{95209145-12CE-4787-916B-51D36FF0A940}"/>
    <dgm:cxn modelId="{13D532F5-6C0B-4F98-AFD3-B395B54F0CAE}" srcId="{A79C0ACC-CECB-4A91-A71E-995C1DFC5B0E}" destId="{F25047B1-72FD-4550-9305-53320F1A5CCE}" srcOrd="0" destOrd="0" parTransId="{6535ECAF-8075-468A-9012-BBA87A9E3442}" sibTransId="{E9E505CE-D82A-4338-A403-7D10AD9AC759}"/>
    <dgm:cxn modelId="{D4575CD8-F682-47D4-9E15-F495BE650280}" type="presOf" srcId="{A79C0ACC-CECB-4A91-A71E-995C1DFC5B0E}" destId="{F10503B1-0257-4F5F-899F-2D3CF5BB4ACF}" srcOrd="0" destOrd="0" presId="urn:microsoft.com/office/officeart/2008/layout/HorizontalMultiLevelHierarchy"/>
    <dgm:cxn modelId="{11BC6FBD-0FD2-4075-8136-CFA7D0CE05AA}" type="presOf" srcId="{FE35153B-0F4D-4F9D-A878-C95BC8B63233}" destId="{B887A394-561E-4111-A619-1EE30DD92BE5}" srcOrd="1" destOrd="0" presId="urn:microsoft.com/office/officeart/2008/layout/HorizontalMultiLevelHierarchy"/>
    <dgm:cxn modelId="{A72BB170-A330-4733-B572-399EA4846465}" srcId="{F25047B1-72FD-4550-9305-53320F1A5CCE}" destId="{0BFDB7D2-BCD5-4B89-A182-40794CA3046C}" srcOrd="1" destOrd="0" parTransId="{72AB6C4B-9FC4-4887-B313-EDBBABCB8427}" sibTransId="{17166CBA-E99D-4E70-8314-58ADB9F603D3}"/>
    <dgm:cxn modelId="{F4722251-31C6-495B-A868-851EB9889951}" type="presOf" srcId="{72AB6C4B-9FC4-4887-B313-EDBBABCB8427}" destId="{649A4CAB-0FD7-424E-BE19-51F1CB29E6AE}" srcOrd="0" destOrd="0" presId="urn:microsoft.com/office/officeart/2008/layout/HorizontalMultiLevelHierarchy"/>
    <dgm:cxn modelId="{D12902AF-17FA-4BAC-A23B-03F682A3F841}" type="presOf" srcId="{A7F3973D-269F-49F3-BB90-042CD7C651B4}" destId="{27A65579-8A3F-4571-AF98-C449399EB927}" srcOrd="0" destOrd="0" presId="urn:microsoft.com/office/officeart/2008/layout/HorizontalMultiLevelHierarchy"/>
    <dgm:cxn modelId="{7AE17CE4-9A6C-4574-BA65-F07BF36F37F5}" type="presOf" srcId="{FE5AE7EC-43DA-418E-BA3F-47FF9F004DC3}" destId="{96633E33-5DDD-4047-9C16-5AA52A79F41B}" srcOrd="1" destOrd="0" presId="urn:microsoft.com/office/officeart/2008/layout/HorizontalMultiLevelHierarchy"/>
    <dgm:cxn modelId="{7B8EB89D-CBCC-4906-AB1C-09200552A487}" type="presOf" srcId="{72AB6C4B-9FC4-4887-B313-EDBBABCB8427}" destId="{4F516FD2-701E-45A4-8A51-ABEBF48CC370}" srcOrd="1" destOrd="0" presId="urn:microsoft.com/office/officeart/2008/layout/HorizontalMultiLevelHierarchy"/>
    <dgm:cxn modelId="{672D0147-162D-455F-B53D-7880E9502F20}" type="presOf" srcId="{6A2E02BC-C339-4D7F-8ACE-BE132E46FCC3}" destId="{A1A5E968-81CA-4A49-80F8-CAD029293924}" srcOrd="0" destOrd="0" presId="urn:microsoft.com/office/officeart/2008/layout/HorizontalMultiLevelHierarchy"/>
    <dgm:cxn modelId="{ED94FFC6-8041-48B7-AEB9-B399F786AA91}" type="presOf" srcId="{A7F3973D-269F-49F3-BB90-042CD7C651B4}" destId="{FB2ADDDC-5FC4-4F3E-BEAE-659F66DC03A2}" srcOrd="1" destOrd="0" presId="urn:microsoft.com/office/officeart/2008/layout/HorizontalMultiLevelHierarchy"/>
    <dgm:cxn modelId="{27FA1FFA-6AFF-4997-98CD-AD8F4809759E}" srcId="{F25047B1-72FD-4550-9305-53320F1A5CCE}" destId="{183E0AD4-4139-49BE-A65F-195E8B991AF4}" srcOrd="3" destOrd="0" parTransId="{FE5AE7EC-43DA-418E-BA3F-47FF9F004DC3}" sibTransId="{45056994-CDA4-48EB-B5CE-A3A4B0939459}"/>
    <dgm:cxn modelId="{767580F8-F0FE-4354-B547-C43610C4488C}" type="presOf" srcId="{183E0AD4-4139-49BE-A65F-195E8B991AF4}" destId="{F14A1C62-A7F8-4F94-AAE9-FE77E3820A99}" srcOrd="0" destOrd="0" presId="urn:microsoft.com/office/officeart/2008/layout/HorizontalMultiLevelHierarchy"/>
    <dgm:cxn modelId="{85E8B777-A830-4E50-84EC-6DCCDABDF996}" type="presOf" srcId="{FE35153B-0F4D-4F9D-A878-C95BC8B63233}" destId="{90D27359-723C-4DF6-B740-E7414EA98C7F}" srcOrd="0" destOrd="0" presId="urn:microsoft.com/office/officeart/2008/layout/HorizontalMultiLevelHierarchy"/>
    <dgm:cxn modelId="{6B61BCB2-CA28-4B12-998F-8356BB842DF6}" type="presOf" srcId="{FE5AE7EC-43DA-418E-BA3F-47FF9F004DC3}" destId="{E1A9F270-6993-402B-986C-4B6C691FA71B}" srcOrd="0" destOrd="0" presId="urn:microsoft.com/office/officeart/2008/layout/HorizontalMultiLevelHierarchy"/>
    <dgm:cxn modelId="{5BCCBC56-2E7D-47EF-A2DC-0B52FBE7B1B1}" type="presParOf" srcId="{F10503B1-0257-4F5F-899F-2D3CF5BB4ACF}" destId="{C2F680AE-C7F9-4042-A073-BB2A6A349869}" srcOrd="0" destOrd="0" presId="urn:microsoft.com/office/officeart/2008/layout/HorizontalMultiLevelHierarchy"/>
    <dgm:cxn modelId="{836E4694-1B02-4C27-BB0F-90E6B991A68E}" type="presParOf" srcId="{C2F680AE-C7F9-4042-A073-BB2A6A349869}" destId="{50DD0F3B-AD83-41F5-83E5-10EFFEE1DE8B}" srcOrd="0" destOrd="0" presId="urn:microsoft.com/office/officeart/2008/layout/HorizontalMultiLevelHierarchy"/>
    <dgm:cxn modelId="{5B1E272D-178E-4661-A3F2-0FE69FE40273}" type="presParOf" srcId="{C2F680AE-C7F9-4042-A073-BB2A6A349869}" destId="{08B8072B-3721-4F40-B33B-8A04E0213680}" srcOrd="1" destOrd="0" presId="urn:microsoft.com/office/officeart/2008/layout/HorizontalMultiLevelHierarchy"/>
    <dgm:cxn modelId="{67FA1FF6-3E2E-4FC4-A721-E5A9383764BD}" type="presParOf" srcId="{08B8072B-3721-4F40-B33B-8A04E0213680}" destId="{90D27359-723C-4DF6-B740-E7414EA98C7F}" srcOrd="0" destOrd="0" presId="urn:microsoft.com/office/officeart/2008/layout/HorizontalMultiLevelHierarchy"/>
    <dgm:cxn modelId="{7AC4E507-1B3E-497E-8F4E-1317E2D5F5C9}" type="presParOf" srcId="{90D27359-723C-4DF6-B740-E7414EA98C7F}" destId="{B887A394-561E-4111-A619-1EE30DD92BE5}" srcOrd="0" destOrd="0" presId="urn:microsoft.com/office/officeart/2008/layout/HorizontalMultiLevelHierarchy"/>
    <dgm:cxn modelId="{B59125C8-FE54-4735-8DD2-43999DBB10DA}" type="presParOf" srcId="{08B8072B-3721-4F40-B33B-8A04E0213680}" destId="{A8CC109B-8918-4665-A5C0-7BE305456BC0}" srcOrd="1" destOrd="0" presId="urn:microsoft.com/office/officeart/2008/layout/HorizontalMultiLevelHierarchy"/>
    <dgm:cxn modelId="{3964CE07-7133-40EE-AF19-3773A56935C4}" type="presParOf" srcId="{A8CC109B-8918-4665-A5C0-7BE305456BC0}" destId="{A1A5E968-81CA-4A49-80F8-CAD029293924}" srcOrd="0" destOrd="0" presId="urn:microsoft.com/office/officeart/2008/layout/HorizontalMultiLevelHierarchy"/>
    <dgm:cxn modelId="{D3DAFB9D-421E-48D3-81D6-817B18B08031}" type="presParOf" srcId="{A8CC109B-8918-4665-A5C0-7BE305456BC0}" destId="{D50EED3B-693D-48ED-A949-69B0796FA300}" srcOrd="1" destOrd="0" presId="urn:microsoft.com/office/officeart/2008/layout/HorizontalMultiLevelHierarchy"/>
    <dgm:cxn modelId="{DB3B2EF9-40B7-45CC-8BFB-8A7760C619F5}" type="presParOf" srcId="{08B8072B-3721-4F40-B33B-8A04E0213680}" destId="{649A4CAB-0FD7-424E-BE19-51F1CB29E6AE}" srcOrd="2" destOrd="0" presId="urn:microsoft.com/office/officeart/2008/layout/HorizontalMultiLevelHierarchy"/>
    <dgm:cxn modelId="{4771E7E2-2CD6-4BA3-A014-B784BC088E66}" type="presParOf" srcId="{649A4CAB-0FD7-424E-BE19-51F1CB29E6AE}" destId="{4F516FD2-701E-45A4-8A51-ABEBF48CC370}" srcOrd="0" destOrd="0" presId="urn:microsoft.com/office/officeart/2008/layout/HorizontalMultiLevelHierarchy"/>
    <dgm:cxn modelId="{B9E87214-7849-4721-8C7D-3AE306AF3952}" type="presParOf" srcId="{08B8072B-3721-4F40-B33B-8A04E0213680}" destId="{90EE0BA7-88CF-4294-95EA-14DDC132DA00}" srcOrd="3" destOrd="0" presId="urn:microsoft.com/office/officeart/2008/layout/HorizontalMultiLevelHierarchy"/>
    <dgm:cxn modelId="{5638B710-AD66-4A13-96D5-2B8FC13F83A0}" type="presParOf" srcId="{90EE0BA7-88CF-4294-95EA-14DDC132DA00}" destId="{394FF169-67DA-4D32-9517-A158474F8909}" srcOrd="0" destOrd="0" presId="urn:microsoft.com/office/officeart/2008/layout/HorizontalMultiLevelHierarchy"/>
    <dgm:cxn modelId="{0A46A8D0-250A-40EA-95EE-352A4981A536}" type="presParOf" srcId="{90EE0BA7-88CF-4294-95EA-14DDC132DA00}" destId="{1D97ADB7-064F-449D-BEDC-8B3E5D97650A}" srcOrd="1" destOrd="0" presId="urn:microsoft.com/office/officeart/2008/layout/HorizontalMultiLevelHierarchy"/>
    <dgm:cxn modelId="{3A334316-45FA-4B56-BF9D-6321C5028E4B}" type="presParOf" srcId="{08B8072B-3721-4F40-B33B-8A04E0213680}" destId="{F41D9F9E-C15D-475E-B210-AE9A3191DEA0}" srcOrd="4" destOrd="0" presId="urn:microsoft.com/office/officeart/2008/layout/HorizontalMultiLevelHierarchy"/>
    <dgm:cxn modelId="{4932E9F6-0745-4F10-A648-A6662B9938B4}" type="presParOf" srcId="{F41D9F9E-C15D-475E-B210-AE9A3191DEA0}" destId="{A17A9EDF-E958-48FA-A2E1-9F64CB24F46D}" srcOrd="0" destOrd="0" presId="urn:microsoft.com/office/officeart/2008/layout/HorizontalMultiLevelHierarchy"/>
    <dgm:cxn modelId="{47D7FA0C-3C4A-40F5-B16E-0F8FBA7C4FDD}" type="presParOf" srcId="{08B8072B-3721-4F40-B33B-8A04E0213680}" destId="{3C6F5FC2-9153-4CD2-BA68-7865B5E73FF0}" srcOrd="5" destOrd="0" presId="urn:microsoft.com/office/officeart/2008/layout/HorizontalMultiLevelHierarchy"/>
    <dgm:cxn modelId="{C73B16DD-86F8-4837-A8E2-DA6477F345A2}" type="presParOf" srcId="{3C6F5FC2-9153-4CD2-BA68-7865B5E73FF0}" destId="{B2FA789D-360B-41B6-A5B6-18EEEA770F89}" srcOrd="0" destOrd="0" presId="urn:microsoft.com/office/officeart/2008/layout/HorizontalMultiLevelHierarchy"/>
    <dgm:cxn modelId="{11CF7171-4F77-44A1-9E51-ACEBEBF2ED6F}" type="presParOf" srcId="{3C6F5FC2-9153-4CD2-BA68-7865B5E73FF0}" destId="{3E704862-1EC8-4D79-BB42-8EB3BE041417}" srcOrd="1" destOrd="0" presId="urn:microsoft.com/office/officeart/2008/layout/HorizontalMultiLevelHierarchy"/>
    <dgm:cxn modelId="{EE43BBF3-47DB-49C1-9C0B-CC3524B784C1}" type="presParOf" srcId="{08B8072B-3721-4F40-B33B-8A04E0213680}" destId="{E1A9F270-6993-402B-986C-4B6C691FA71B}" srcOrd="6" destOrd="0" presId="urn:microsoft.com/office/officeart/2008/layout/HorizontalMultiLevelHierarchy"/>
    <dgm:cxn modelId="{EF5FBAD9-462D-466E-8383-9609A031938B}" type="presParOf" srcId="{E1A9F270-6993-402B-986C-4B6C691FA71B}" destId="{96633E33-5DDD-4047-9C16-5AA52A79F41B}" srcOrd="0" destOrd="0" presId="urn:microsoft.com/office/officeart/2008/layout/HorizontalMultiLevelHierarchy"/>
    <dgm:cxn modelId="{39FC481C-A0AC-43AB-9DBA-49805D5A1886}" type="presParOf" srcId="{08B8072B-3721-4F40-B33B-8A04E0213680}" destId="{84C5A9B4-5796-44E5-9BC5-13173567C634}" srcOrd="7" destOrd="0" presId="urn:microsoft.com/office/officeart/2008/layout/HorizontalMultiLevelHierarchy"/>
    <dgm:cxn modelId="{3E8E652F-7616-4CA9-BC67-3FEC496F292F}" type="presParOf" srcId="{84C5A9B4-5796-44E5-9BC5-13173567C634}" destId="{F14A1C62-A7F8-4F94-AAE9-FE77E3820A99}" srcOrd="0" destOrd="0" presId="urn:microsoft.com/office/officeart/2008/layout/HorizontalMultiLevelHierarchy"/>
    <dgm:cxn modelId="{C6661D99-5AA8-4F1B-BF4A-95C4FF5A378F}" type="presParOf" srcId="{84C5A9B4-5796-44E5-9BC5-13173567C634}" destId="{97957E4A-F873-44EE-9E68-22F08629C3E4}" srcOrd="1" destOrd="0" presId="urn:microsoft.com/office/officeart/2008/layout/HorizontalMultiLevelHierarchy"/>
    <dgm:cxn modelId="{C241E1E1-80D3-445F-A8EC-C0D019B771C7}" type="presParOf" srcId="{08B8072B-3721-4F40-B33B-8A04E0213680}" destId="{27A65579-8A3F-4571-AF98-C449399EB927}" srcOrd="8" destOrd="0" presId="urn:microsoft.com/office/officeart/2008/layout/HorizontalMultiLevelHierarchy"/>
    <dgm:cxn modelId="{0AF873D1-3677-402F-9A21-E18B33A88EA4}" type="presParOf" srcId="{27A65579-8A3F-4571-AF98-C449399EB927}" destId="{FB2ADDDC-5FC4-4F3E-BEAE-659F66DC03A2}" srcOrd="0" destOrd="0" presId="urn:microsoft.com/office/officeart/2008/layout/HorizontalMultiLevelHierarchy"/>
    <dgm:cxn modelId="{9A712C7E-830B-40A0-88F1-0176790F326A}" type="presParOf" srcId="{08B8072B-3721-4F40-B33B-8A04E0213680}" destId="{7CCBFBC5-F0DA-44D2-8A36-BE2C3A384060}" srcOrd="9" destOrd="0" presId="urn:microsoft.com/office/officeart/2008/layout/HorizontalMultiLevelHierarchy"/>
    <dgm:cxn modelId="{77B0064E-DBFC-440E-9D50-D15F45A87068}" type="presParOf" srcId="{7CCBFBC5-F0DA-44D2-8A36-BE2C3A384060}" destId="{18AEE2F0-9D69-453A-8653-E05E1605D5A5}" srcOrd="0" destOrd="0" presId="urn:microsoft.com/office/officeart/2008/layout/HorizontalMultiLevelHierarchy"/>
    <dgm:cxn modelId="{D1EFBCF2-31EF-433D-B328-2FDCA508D28D}" type="presParOf" srcId="{7CCBFBC5-F0DA-44D2-8A36-BE2C3A384060}" destId="{545D5501-A810-420A-9317-08F7E5520051}"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E64EC52-2F6E-4C53-B490-5C86E9451E98}" type="doc">
      <dgm:prSet loTypeId="urn:microsoft.com/office/officeart/2008/layout/AlternatingHexagons" loCatId="list" qsTypeId="urn:microsoft.com/office/officeart/2005/8/quickstyle/simple5" qsCatId="simple" csTypeId="urn:microsoft.com/office/officeart/2005/8/colors/colorful4" csCatId="colorful" phldr="1"/>
      <dgm:spPr/>
      <dgm:t>
        <a:bodyPr/>
        <a:lstStyle/>
        <a:p>
          <a:endParaRPr lang="ru-RU"/>
        </a:p>
      </dgm:t>
    </dgm:pt>
    <dgm:pt modelId="{834990E3-3A13-4DA7-8D63-290D2E09F39A}">
      <dgm:prSet phldrT="[Текст]"/>
      <dgm:spPr/>
      <dgm:t>
        <a:bodyPr/>
        <a:lstStyle/>
        <a:p>
          <a:r>
            <a:rPr lang="uk-UA" i="1" dirty="0" smtClean="0">
              <a:solidFill>
                <a:schemeClr val="tx1"/>
              </a:solidFill>
            </a:rPr>
            <a:t>Функція пізнання</a:t>
          </a:r>
          <a:r>
            <a:rPr lang="uk-UA" dirty="0" smtClean="0">
              <a:solidFill>
                <a:schemeClr val="tx1"/>
              </a:solidFill>
            </a:rPr>
            <a:t> </a:t>
          </a:r>
          <a:endParaRPr lang="ru-RU" dirty="0">
            <a:solidFill>
              <a:schemeClr val="tx1"/>
            </a:solidFill>
          </a:endParaRPr>
        </a:p>
      </dgm:t>
    </dgm:pt>
    <dgm:pt modelId="{757D85C3-8DE9-47DD-BD52-3C6227663944}" type="parTrans" cxnId="{84EED4F5-FEF2-4CD4-BAE9-BC41D1A0BF65}">
      <dgm:prSet/>
      <dgm:spPr/>
      <dgm:t>
        <a:bodyPr/>
        <a:lstStyle/>
        <a:p>
          <a:endParaRPr lang="ru-RU">
            <a:solidFill>
              <a:schemeClr val="tx1"/>
            </a:solidFill>
          </a:endParaRPr>
        </a:p>
      </dgm:t>
    </dgm:pt>
    <dgm:pt modelId="{8EFBF0C6-F983-47F7-8E38-3C678997F0A5}" type="sibTrans" cxnId="{84EED4F5-FEF2-4CD4-BAE9-BC41D1A0BF65}">
      <dgm:prSet/>
      <dgm:spPr/>
      <dgm:t>
        <a:bodyPr/>
        <a:lstStyle/>
        <a:p>
          <a:endParaRPr lang="ru-RU">
            <a:solidFill>
              <a:schemeClr val="tx1"/>
            </a:solidFill>
          </a:endParaRPr>
        </a:p>
      </dgm:t>
    </dgm:pt>
    <dgm:pt modelId="{A4F5E0B3-D96B-4D08-9DCF-07B4735D77BC}">
      <dgm:prSet phldrT="[Текст]"/>
      <dgm:spPr/>
      <dgm:t>
        <a:bodyPr/>
        <a:lstStyle/>
        <a:p>
          <a:r>
            <a:rPr lang="uk-UA" i="1" dirty="0" smtClean="0">
              <a:solidFill>
                <a:schemeClr val="tx1"/>
              </a:solidFill>
            </a:rPr>
            <a:t>Функція розширення світогляду та формування інтересів</a:t>
          </a:r>
          <a:endParaRPr lang="ru-RU" dirty="0">
            <a:solidFill>
              <a:schemeClr val="tx1"/>
            </a:solidFill>
          </a:endParaRPr>
        </a:p>
      </dgm:t>
    </dgm:pt>
    <dgm:pt modelId="{A67B9302-660F-4648-827F-40EE7C926A0F}" type="parTrans" cxnId="{3FACA67A-3A3F-44E5-8AC6-300808DCE2B4}">
      <dgm:prSet/>
      <dgm:spPr/>
      <dgm:t>
        <a:bodyPr/>
        <a:lstStyle/>
        <a:p>
          <a:endParaRPr lang="ru-RU">
            <a:solidFill>
              <a:schemeClr val="tx1"/>
            </a:solidFill>
          </a:endParaRPr>
        </a:p>
      </dgm:t>
    </dgm:pt>
    <dgm:pt modelId="{718A9761-B7AE-4132-A21A-CDB9901833A8}" type="sibTrans" cxnId="{3FACA67A-3A3F-44E5-8AC6-300808DCE2B4}">
      <dgm:prSet/>
      <dgm:spPr/>
      <dgm:t>
        <a:bodyPr/>
        <a:lstStyle/>
        <a:p>
          <a:endParaRPr lang="ru-RU">
            <a:solidFill>
              <a:schemeClr val="tx1"/>
            </a:solidFill>
          </a:endParaRPr>
        </a:p>
      </dgm:t>
    </dgm:pt>
    <dgm:pt modelId="{8518AB4A-980D-4700-BE05-F3B389123377}">
      <dgm:prSet phldrT="[Текст]" custT="1"/>
      <dgm:spPr/>
      <dgm:t>
        <a:bodyPr/>
        <a:lstStyle/>
        <a:p>
          <a:r>
            <a:rPr lang="uk-UA" sz="1800" b="1" dirty="0" smtClean="0">
              <a:solidFill>
                <a:schemeClr val="tx1"/>
              </a:solidFill>
            </a:rPr>
            <a:t>Функції екскурсії </a:t>
          </a:r>
          <a:endParaRPr lang="ru-RU" sz="1800" b="1" dirty="0">
            <a:solidFill>
              <a:schemeClr val="tx1"/>
            </a:solidFill>
          </a:endParaRPr>
        </a:p>
      </dgm:t>
    </dgm:pt>
    <dgm:pt modelId="{ABB6123A-480F-4676-8891-0EF7FB1D3001}" type="parTrans" cxnId="{F67D5CFC-73D4-48B5-AB68-AF03A8C29738}">
      <dgm:prSet/>
      <dgm:spPr/>
      <dgm:t>
        <a:bodyPr/>
        <a:lstStyle/>
        <a:p>
          <a:endParaRPr lang="ru-RU">
            <a:solidFill>
              <a:schemeClr val="tx1"/>
            </a:solidFill>
          </a:endParaRPr>
        </a:p>
      </dgm:t>
    </dgm:pt>
    <dgm:pt modelId="{400664CE-A20C-47CA-A32C-CB7129B54ED0}" type="sibTrans" cxnId="{F67D5CFC-73D4-48B5-AB68-AF03A8C29738}">
      <dgm:prSet/>
      <dgm:spPr/>
      <dgm:t>
        <a:bodyPr/>
        <a:lstStyle/>
        <a:p>
          <a:endParaRPr lang="ru-RU">
            <a:solidFill>
              <a:schemeClr val="tx1"/>
            </a:solidFill>
          </a:endParaRPr>
        </a:p>
      </dgm:t>
    </dgm:pt>
    <dgm:pt modelId="{71D45FB9-C68C-4A3B-A3D2-EB1B50015A39}">
      <dgm:prSet phldrT="[Текст]"/>
      <dgm:spPr/>
      <dgm:t>
        <a:bodyPr/>
        <a:lstStyle/>
        <a:p>
          <a:r>
            <a:rPr lang="uk-UA" i="1" dirty="0" smtClean="0">
              <a:solidFill>
                <a:schemeClr val="tx1"/>
              </a:solidFill>
            </a:rPr>
            <a:t>Функція організації культурного дозвілля</a:t>
          </a:r>
          <a:endParaRPr lang="ru-RU" dirty="0">
            <a:solidFill>
              <a:schemeClr val="tx1"/>
            </a:solidFill>
          </a:endParaRPr>
        </a:p>
      </dgm:t>
    </dgm:pt>
    <dgm:pt modelId="{816930B9-08C5-4D19-820B-BA2E96D2BB31}" type="parTrans" cxnId="{B19D8C2E-7505-4F95-8C19-916ED5CA7006}">
      <dgm:prSet/>
      <dgm:spPr/>
      <dgm:t>
        <a:bodyPr/>
        <a:lstStyle/>
        <a:p>
          <a:endParaRPr lang="ru-RU">
            <a:solidFill>
              <a:schemeClr val="tx1"/>
            </a:solidFill>
          </a:endParaRPr>
        </a:p>
      </dgm:t>
    </dgm:pt>
    <dgm:pt modelId="{BD68E8C6-94B3-4152-BC76-7C9DD2A1AF18}" type="sibTrans" cxnId="{B19D8C2E-7505-4F95-8C19-916ED5CA7006}">
      <dgm:prSet/>
      <dgm:spPr/>
      <dgm:t>
        <a:bodyPr/>
        <a:lstStyle/>
        <a:p>
          <a:endParaRPr lang="ru-RU">
            <a:solidFill>
              <a:schemeClr val="tx1"/>
            </a:solidFill>
          </a:endParaRPr>
        </a:p>
      </dgm:t>
    </dgm:pt>
    <dgm:pt modelId="{4674EC8F-8F5F-4924-A041-12B388B50FF6}">
      <dgm:prSet phldrT="[Текст]"/>
      <dgm:spPr/>
      <dgm:t>
        <a:bodyPr/>
        <a:lstStyle/>
        <a:p>
          <a:r>
            <a:rPr lang="uk-UA" i="1" dirty="0" smtClean="0">
              <a:solidFill>
                <a:schemeClr val="tx1"/>
              </a:solidFill>
            </a:rPr>
            <a:t>Функція виховання</a:t>
          </a:r>
          <a:r>
            <a:rPr lang="uk-UA" dirty="0" smtClean="0">
              <a:solidFill>
                <a:schemeClr val="tx1"/>
              </a:solidFill>
            </a:rPr>
            <a:t> </a:t>
          </a:r>
          <a:endParaRPr lang="ru-RU" dirty="0">
            <a:solidFill>
              <a:schemeClr val="tx1"/>
            </a:solidFill>
          </a:endParaRPr>
        </a:p>
      </dgm:t>
    </dgm:pt>
    <dgm:pt modelId="{09CE29CD-0257-4C21-A156-963757FA8586}" type="parTrans" cxnId="{8C7E3116-1EC4-4106-AFFB-82B0CE552B9C}">
      <dgm:prSet/>
      <dgm:spPr/>
      <dgm:t>
        <a:bodyPr/>
        <a:lstStyle/>
        <a:p>
          <a:endParaRPr lang="ru-RU">
            <a:solidFill>
              <a:schemeClr val="tx1"/>
            </a:solidFill>
          </a:endParaRPr>
        </a:p>
      </dgm:t>
    </dgm:pt>
    <dgm:pt modelId="{AEF5036A-F357-454D-9C54-A58C219C8B4C}" type="sibTrans" cxnId="{8C7E3116-1EC4-4106-AFFB-82B0CE552B9C}">
      <dgm:prSet/>
      <dgm:spPr/>
      <dgm:t>
        <a:bodyPr/>
        <a:lstStyle/>
        <a:p>
          <a:endParaRPr lang="ru-RU">
            <a:solidFill>
              <a:schemeClr val="tx1"/>
            </a:solidFill>
          </a:endParaRPr>
        </a:p>
      </dgm:t>
    </dgm:pt>
    <dgm:pt modelId="{5F455514-68BA-4DFA-9C33-E6703E46ED0A}" type="pres">
      <dgm:prSet presAssocID="{9E64EC52-2F6E-4C53-B490-5C86E9451E98}" presName="Name0" presStyleCnt="0">
        <dgm:presLayoutVars>
          <dgm:chMax/>
          <dgm:chPref/>
          <dgm:dir/>
          <dgm:animLvl val="lvl"/>
        </dgm:presLayoutVars>
      </dgm:prSet>
      <dgm:spPr/>
      <dgm:t>
        <a:bodyPr/>
        <a:lstStyle/>
        <a:p>
          <a:endParaRPr lang="uk-UA"/>
        </a:p>
      </dgm:t>
    </dgm:pt>
    <dgm:pt modelId="{25924056-4CC9-4B27-A2D9-1AB55EEE0B1B}" type="pres">
      <dgm:prSet presAssocID="{834990E3-3A13-4DA7-8D63-290D2E09F39A}" presName="composite" presStyleCnt="0"/>
      <dgm:spPr/>
    </dgm:pt>
    <dgm:pt modelId="{D3836A21-5630-427F-B23A-8B12C77A2EC9}" type="pres">
      <dgm:prSet presAssocID="{834990E3-3A13-4DA7-8D63-290D2E09F39A}" presName="Parent1" presStyleLbl="node1" presStyleIdx="0" presStyleCnt="6">
        <dgm:presLayoutVars>
          <dgm:chMax val="1"/>
          <dgm:chPref val="1"/>
          <dgm:bulletEnabled val="1"/>
        </dgm:presLayoutVars>
      </dgm:prSet>
      <dgm:spPr/>
      <dgm:t>
        <a:bodyPr/>
        <a:lstStyle/>
        <a:p>
          <a:endParaRPr lang="ru-RU"/>
        </a:p>
      </dgm:t>
    </dgm:pt>
    <dgm:pt modelId="{8BF15794-CEF5-4BC9-915A-5A4A6F9B02A4}" type="pres">
      <dgm:prSet presAssocID="{834990E3-3A13-4DA7-8D63-290D2E09F39A}" presName="Childtext1" presStyleLbl="revTx" presStyleIdx="0" presStyleCnt="3">
        <dgm:presLayoutVars>
          <dgm:chMax val="0"/>
          <dgm:chPref val="0"/>
          <dgm:bulletEnabled val="1"/>
        </dgm:presLayoutVars>
      </dgm:prSet>
      <dgm:spPr/>
      <dgm:t>
        <a:bodyPr/>
        <a:lstStyle/>
        <a:p>
          <a:endParaRPr lang="ru-RU"/>
        </a:p>
      </dgm:t>
    </dgm:pt>
    <dgm:pt modelId="{F309CFE7-2F0B-40D3-BC32-312959AC3FC9}" type="pres">
      <dgm:prSet presAssocID="{834990E3-3A13-4DA7-8D63-290D2E09F39A}" presName="BalanceSpacing" presStyleCnt="0"/>
      <dgm:spPr/>
    </dgm:pt>
    <dgm:pt modelId="{ABA8975F-C0F2-4F43-BA33-66455DAA3FF9}" type="pres">
      <dgm:prSet presAssocID="{834990E3-3A13-4DA7-8D63-290D2E09F39A}" presName="BalanceSpacing1" presStyleCnt="0"/>
      <dgm:spPr/>
    </dgm:pt>
    <dgm:pt modelId="{EBC58681-7024-4136-8B1B-3030F46E33D5}" type="pres">
      <dgm:prSet presAssocID="{8EFBF0C6-F983-47F7-8E38-3C678997F0A5}" presName="Accent1Text" presStyleLbl="node1" presStyleIdx="1" presStyleCnt="6"/>
      <dgm:spPr/>
      <dgm:t>
        <a:bodyPr/>
        <a:lstStyle/>
        <a:p>
          <a:endParaRPr lang="uk-UA"/>
        </a:p>
      </dgm:t>
    </dgm:pt>
    <dgm:pt modelId="{A5694EEB-3216-47DD-B676-87A487954FE0}" type="pres">
      <dgm:prSet presAssocID="{8EFBF0C6-F983-47F7-8E38-3C678997F0A5}" presName="spaceBetweenRectangles" presStyleCnt="0"/>
      <dgm:spPr/>
    </dgm:pt>
    <dgm:pt modelId="{746EB769-A52D-46F8-9D66-DFD7C5E0AA19}" type="pres">
      <dgm:prSet presAssocID="{8518AB4A-980D-4700-BE05-F3B389123377}" presName="composite" presStyleCnt="0"/>
      <dgm:spPr/>
    </dgm:pt>
    <dgm:pt modelId="{185922E1-4CCB-4444-9808-F9A124F8A63C}" type="pres">
      <dgm:prSet presAssocID="{8518AB4A-980D-4700-BE05-F3B389123377}" presName="Parent1" presStyleLbl="node1" presStyleIdx="2" presStyleCnt="6" custScaleX="107742">
        <dgm:presLayoutVars>
          <dgm:chMax val="1"/>
          <dgm:chPref val="1"/>
          <dgm:bulletEnabled val="1"/>
        </dgm:presLayoutVars>
      </dgm:prSet>
      <dgm:spPr/>
      <dgm:t>
        <a:bodyPr/>
        <a:lstStyle/>
        <a:p>
          <a:endParaRPr lang="uk-UA"/>
        </a:p>
      </dgm:t>
    </dgm:pt>
    <dgm:pt modelId="{A79D3AE8-21DC-473E-8D6D-441CD99660BC}" type="pres">
      <dgm:prSet presAssocID="{8518AB4A-980D-4700-BE05-F3B389123377}" presName="Childtext1" presStyleLbl="revTx" presStyleIdx="1" presStyleCnt="3">
        <dgm:presLayoutVars>
          <dgm:chMax val="0"/>
          <dgm:chPref val="0"/>
          <dgm:bulletEnabled val="1"/>
        </dgm:presLayoutVars>
      </dgm:prSet>
      <dgm:spPr/>
      <dgm:t>
        <a:bodyPr/>
        <a:lstStyle/>
        <a:p>
          <a:endParaRPr lang="ru-RU"/>
        </a:p>
      </dgm:t>
    </dgm:pt>
    <dgm:pt modelId="{23D3F7EE-5C64-4224-B9D3-B1EC4489E0B4}" type="pres">
      <dgm:prSet presAssocID="{8518AB4A-980D-4700-BE05-F3B389123377}" presName="BalanceSpacing" presStyleCnt="0"/>
      <dgm:spPr/>
    </dgm:pt>
    <dgm:pt modelId="{0336BC3B-11F7-488D-BB5E-4C306746862C}" type="pres">
      <dgm:prSet presAssocID="{8518AB4A-980D-4700-BE05-F3B389123377}" presName="BalanceSpacing1" presStyleCnt="0"/>
      <dgm:spPr/>
    </dgm:pt>
    <dgm:pt modelId="{46B78938-64CA-4576-8AF2-FB4C448E6603}" type="pres">
      <dgm:prSet presAssocID="{400664CE-A20C-47CA-A32C-CB7129B54ED0}" presName="Accent1Text" presStyleLbl="node1" presStyleIdx="3" presStyleCnt="6"/>
      <dgm:spPr/>
      <dgm:t>
        <a:bodyPr/>
        <a:lstStyle/>
        <a:p>
          <a:endParaRPr lang="uk-UA"/>
        </a:p>
      </dgm:t>
    </dgm:pt>
    <dgm:pt modelId="{6144B9E8-5C96-4086-A18B-CD81C30FA579}" type="pres">
      <dgm:prSet presAssocID="{400664CE-A20C-47CA-A32C-CB7129B54ED0}" presName="spaceBetweenRectangles" presStyleCnt="0"/>
      <dgm:spPr/>
    </dgm:pt>
    <dgm:pt modelId="{86DCCEB2-3F14-4075-A126-18D1A4315A93}" type="pres">
      <dgm:prSet presAssocID="{4674EC8F-8F5F-4924-A041-12B388B50FF6}" presName="composite" presStyleCnt="0"/>
      <dgm:spPr/>
    </dgm:pt>
    <dgm:pt modelId="{706915CE-6BD4-4292-873E-4711C65A360F}" type="pres">
      <dgm:prSet presAssocID="{4674EC8F-8F5F-4924-A041-12B388B50FF6}" presName="Parent1" presStyleLbl="node1" presStyleIdx="4" presStyleCnt="6">
        <dgm:presLayoutVars>
          <dgm:chMax val="1"/>
          <dgm:chPref val="1"/>
          <dgm:bulletEnabled val="1"/>
        </dgm:presLayoutVars>
      </dgm:prSet>
      <dgm:spPr/>
      <dgm:t>
        <a:bodyPr/>
        <a:lstStyle/>
        <a:p>
          <a:endParaRPr lang="ru-RU"/>
        </a:p>
      </dgm:t>
    </dgm:pt>
    <dgm:pt modelId="{5C6E5CE5-EAD1-456B-A422-B73B74F3FA0B}" type="pres">
      <dgm:prSet presAssocID="{4674EC8F-8F5F-4924-A041-12B388B50FF6}" presName="Childtext1" presStyleLbl="revTx" presStyleIdx="2" presStyleCnt="3">
        <dgm:presLayoutVars>
          <dgm:chMax val="0"/>
          <dgm:chPref val="0"/>
          <dgm:bulletEnabled val="1"/>
        </dgm:presLayoutVars>
      </dgm:prSet>
      <dgm:spPr/>
      <dgm:t>
        <a:bodyPr/>
        <a:lstStyle/>
        <a:p>
          <a:endParaRPr lang="ru-RU"/>
        </a:p>
      </dgm:t>
    </dgm:pt>
    <dgm:pt modelId="{8D0C1E79-47CA-4231-943F-AC6B14141B51}" type="pres">
      <dgm:prSet presAssocID="{4674EC8F-8F5F-4924-A041-12B388B50FF6}" presName="BalanceSpacing" presStyleCnt="0"/>
      <dgm:spPr/>
    </dgm:pt>
    <dgm:pt modelId="{FD48CEF2-70DD-4EA4-B25A-57BEEB2E5C52}" type="pres">
      <dgm:prSet presAssocID="{4674EC8F-8F5F-4924-A041-12B388B50FF6}" presName="BalanceSpacing1" presStyleCnt="0"/>
      <dgm:spPr/>
    </dgm:pt>
    <dgm:pt modelId="{5A126BEE-34D5-49B5-8C1C-EA0DFD273B59}" type="pres">
      <dgm:prSet presAssocID="{AEF5036A-F357-454D-9C54-A58C219C8B4C}" presName="Accent1Text" presStyleLbl="node1" presStyleIdx="5" presStyleCnt="6"/>
      <dgm:spPr/>
      <dgm:t>
        <a:bodyPr/>
        <a:lstStyle/>
        <a:p>
          <a:endParaRPr lang="uk-UA"/>
        </a:p>
      </dgm:t>
    </dgm:pt>
  </dgm:ptLst>
  <dgm:cxnLst>
    <dgm:cxn modelId="{9E726D78-A006-4A00-BD8C-A7FDED6DF77C}" type="presOf" srcId="{9E64EC52-2F6E-4C53-B490-5C86E9451E98}" destId="{5F455514-68BA-4DFA-9C33-E6703E46ED0A}" srcOrd="0" destOrd="0" presId="urn:microsoft.com/office/officeart/2008/layout/AlternatingHexagons"/>
    <dgm:cxn modelId="{442539E3-ACB5-40C4-8C3B-B8B8B0ED9B4B}" type="presOf" srcId="{8EFBF0C6-F983-47F7-8E38-3C678997F0A5}" destId="{EBC58681-7024-4136-8B1B-3030F46E33D5}" srcOrd="0" destOrd="0" presId="urn:microsoft.com/office/officeart/2008/layout/AlternatingHexagons"/>
    <dgm:cxn modelId="{B19D8C2E-7505-4F95-8C19-916ED5CA7006}" srcId="{8518AB4A-980D-4700-BE05-F3B389123377}" destId="{71D45FB9-C68C-4A3B-A3D2-EB1B50015A39}" srcOrd="0" destOrd="0" parTransId="{816930B9-08C5-4D19-820B-BA2E96D2BB31}" sibTransId="{BD68E8C6-94B3-4152-BC76-7C9DD2A1AF18}"/>
    <dgm:cxn modelId="{8FFCC2E2-E759-450D-9EB0-3CF9A9E303B3}" type="presOf" srcId="{AEF5036A-F357-454D-9C54-A58C219C8B4C}" destId="{5A126BEE-34D5-49B5-8C1C-EA0DFD273B59}" srcOrd="0" destOrd="0" presId="urn:microsoft.com/office/officeart/2008/layout/AlternatingHexagons"/>
    <dgm:cxn modelId="{7153A8C5-C7E3-4BCB-A51A-0C751387FA4D}" type="presOf" srcId="{400664CE-A20C-47CA-A32C-CB7129B54ED0}" destId="{46B78938-64CA-4576-8AF2-FB4C448E6603}" srcOrd="0" destOrd="0" presId="urn:microsoft.com/office/officeart/2008/layout/AlternatingHexagons"/>
    <dgm:cxn modelId="{13D6BE19-8899-4914-AE85-96BD9F5B2474}" type="presOf" srcId="{71D45FB9-C68C-4A3B-A3D2-EB1B50015A39}" destId="{A79D3AE8-21DC-473E-8D6D-441CD99660BC}" srcOrd="0" destOrd="0" presId="urn:microsoft.com/office/officeart/2008/layout/AlternatingHexagons"/>
    <dgm:cxn modelId="{8C7E3116-1EC4-4106-AFFB-82B0CE552B9C}" srcId="{9E64EC52-2F6E-4C53-B490-5C86E9451E98}" destId="{4674EC8F-8F5F-4924-A041-12B388B50FF6}" srcOrd="2" destOrd="0" parTransId="{09CE29CD-0257-4C21-A156-963757FA8586}" sibTransId="{AEF5036A-F357-454D-9C54-A58C219C8B4C}"/>
    <dgm:cxn modelId="{F67D5CFC-73D4-48B5-AB68-AF03A8C29738}" srcId="{9E64EC52-2F6E-4C53-B490-5C86E9451E98}" destId="{8518AB4A-980D-4700-BE05-F3B389123377}" srcOrd="1" destOrd="0" parTransId="{ABB6123A-480F-4676-8891-0EF7FB1D3001}" sibTransId="{400664CE-A20C-47CA-A32C-CB7129B54ED0}"/>
    <dgm:cxn modelId="{3FACA67A-3A3F-44E5-8AC6-300808DCE2B4}" srcId="{834990E3-3A13-4DA7-8D63-290D2E09F39A}" destId="{A4F5E0B3-D96B-4D08-9DCF-07B4735D77BC}" srcOrd="0" destOrd="0" parTransId="{A67B9302-660F-4648-827F-40EE7C926A0F}" sibTransId="{718A9761-B7AE-4132-A21A-CDB9901833A8}"/>
    <dgm:cxn modelId="{2D7FDE5A-FDFB-4C4F-8196-C7C7CB78486C}" type="presOf" srcId="{4674EC8F-8F5F-4924-A041-12B388B50FF6}" destId="{706915CE-6BD4-4292-873E-4711C65A360F}" srcOrd="0" destOrd="0" presId="urn:microsoft.com/office/officeart/2008/layout/AlternatingHexagons"/>
    <dgm:cxn modelId="{4BCCB0C9-5890-44A4-A023-AB842CCFA98C}" type="presOf" srcId="{8518AB4A-980D-4700-BE05-F3B389123377}" destId="{185922E1-4CCB-4444-9808-F9A124F8A63C}" srcOrd="0" destOrd="0" presId="urn:microsoft.com/office/officeart/2008/layout/AlternatingHexagons"/>
    <dgm:cxn modelId="{84EED4F5-FEF2-4CD4-BAE9-BC41D1A0BF65}" srcId="{9E64EC52-2F6E-4C53-B490-5C86E9451E98}" destId="{834990E3-3A13-4DA7-8D63-290D2E09F39A}" srcOrd="0" destOrd="0" parTransId="{757D85C3-8DE9-47DD-BD52-3C6227663944}" sibTransId="{8EFBF0C6-F983-47F7-8E38-3C678997F0A5}"/>
    <dgm:cxn modelId="{ECEBE56B-0776-4B12-9AF0-D0C7C8282766}" type="presOf" srcId="{A4F5E0B3-D96B-4D08-9DCF-07B4735D77BC}" destId="{8BF15794-CEF5-4BC9-915A-5A4A6F9B02A4}" srcOrd="0" destOrd="0" presId="urn:microsoft.com/office/officeart/2008/layout/AlternatingHexagons"/>
    <dgm:cxn modelId="{57FD5BC1-2B77-482A-A921-86F3E44A920C}" type="presOf" srcId="{834990E3-3A13-4DA7-8D63-290D2E09F39A}" destId="{D3836A21-5630-427F-B23A-8B12C77A2EC9}" srcOrd="0" destOrd="0" presId="urn:microsoft.com/office/officeart/2008/layout/AlternatingHexagons"/>
    <dgm:cxn modelId="{74EB99C5-C222-48B9-B2E5-81CC22C2F377}" type="presParOf" srcId="{5F455514-68BA-4DFA-9C33-E6703E46ED0A}" destId="{25924056-4CC9-4B27-A2D9-1AB55EEE0B1B}" srcOrd="0" destOrd="0" presId="urn:microsoft.com/office/officeart/2008/layout/AlternatingHexagons"/>
    <dgm:cxn modelId="{358C82DD-A531-480B-B960-F3DAF87335E6}" type="presParOf" srcId="{25924056-4CC9-4B27-A2D9-1AB55EEE0B1B}" destId="{D3836A21-5630-427F-B23A-8B12C77A2EC9}" srcOrd="0" destOrd="0" presId="urn:microsoft.com/office/officeart/2008/layout/AlternatingHexagons"/>
    <dgm:cxn modelId="{4966D496-15AE-404A-ADE1-99DA08F2A339}" type="presParOf" srcId="{25924056-4CC9-4B27-A2D9-1AB55EEE0B1B}" destId="{8BF15794-CEF5-4BC9-915A-5A4A6F9B02A4}" srcOrd="1" destOrd="0" presId="urn:microsoft.com/office/officeart/2008/layout/AlternatingHexagons"/>
    <dgm:cxn modelId="{F44895AB-BF21-4DFB-BB48-559A4C1ED259}" type="presParOf" srcId="{25924056-4CC9-4B27-A2D9-1AB55EEE0B1B}" destId="{F309CFE7-2F0B-40D3-BC32-312959AC3FC9}" srcOrd="2" destOrd="0" presId="urn:microsoft.com/office/officeart/2008/layout/AlternatingHexagons"/>
    <dgm:cxn modelId="{2BD11CF1-40FD-4BE9-B117-92CF9321B171}" type="presParOf" srcId="{25924056-4CC9-4B27-A2D9-1AB55EEE0B1B}" destId="{ABA8975F-C0F2-4F43-BA33-66455DAA3FF9}" srcOrd="3" destOrd="0" presId="urn:microsoft.com/office/officeart/2008/layout/AlternatingHexagons"/>
    <dgm:cxn modelId="{299A3179-68EC-48ED-A6A7-10B9D726AF98}" type="presParOf" srcId="{25924056-4CC9-4B27-A2D9-1AB55EEE0B1B}" destId="{EBC58681-7024-4136-8B1B-3030F46E33D5}" srcOrd="4" destOrd="0" presId="urn:microsoft.com/office/officeart/2008/layout/AlternatingHexagons"/>
    <dgm:cxn modelId="{5BD9C0B4-7EC4-46DA-A17B-6765A21758B3}" type="presParOf" srcId="{5F455514-68BA-4DFA-9C33-E6703E46ED0A}" destId="{A5694EEB-3216-47DD-B676-87A487954FE0}" srcOrd="1" destOrd="0" presId="urn:microsoft.com/office/officeart/2008/layout/AlternatingHexagons"/>
    <dgm:cxn modelId="{51E67D67-45B6-489C-BBFF-717C08E2EF8B}" type="presParOf" srcId="{5F455514-68BA-4DFA-9C33-E6703E46ED0A}" destId="{746EB769-A52D-46F8-9D66-DFD7C5E0AA19}" srcOrd="2" destOrd="0" presId="urn:microsoft.com/office/officeart/2008/layout/AlternatingHexagons"/>
    <dgm:cxn modelId="{C0EECEED-4456-437B-8766-E40A7A5F8B91}" type="presParOf" srcId="{746EB769-A52D-46F8-9D66-DFD7C5E0AA19}" destId="{185922E1-4CCB-4444-9808-F9A124F8A63C}" srcOrd="0" destOrd="0" presId="urn:microsoft.com/office/officeart/2008/layout/AlternatingHexagons"/>
    <dgm:cxn modelId="{7B299FAF-2D10-43CD-9588-03A184CC3ECB}" type="presParOf" srcId="{746EB769-A52D-46F8-9D66-DFD7C5E0AA19}" destId="{A79D3AE8-21DC-473E-8D6D-441CD99660BC}" srcOrd="1" destOrd="0" presId="urn:microsoft.com/office/officeart/2008/layout/AlternatingHexagons"/>
    <dgm:cxn modelId="{7E12A7D1-B46D-4D0D-81E8-00CDBE0A433F}" type="presParOf" srcId="{746EB769-A52D-46F8-9D66-DFD7C5E0AA19}" destId="{23D3F7EE-5C64-4224-B9D3-B1EC4489E0B4}" srcOrd="2" destOrd="0" presId="urn:microsoft.com/office/officeart/2008/layout/AlternatingHexagons"/>
    <dgm:cxn modelId="{5FD4CFC1-B601-44D0-AFA0-3188AA0D43A4}" type="presParOf" srcId="{746EB769-A52D-46F8-9D66-DFD7C5E0AA19}" destId="{0336BC3B-11F7-488D-BB5E-4C306746862C}" srcOrd="3" destOrd="0" presId="urn:microsoft.com/office/officeart/2008/layout/AlternatingHexagons"/>
    <dgm:cxn modelId="{78C1200D-AA35-4FFB-AF9E-9941D93490DA}" type="presParOf" srcId="{746EB769-A52D-46F8-9D66-DFD7C5E0AA19}" destId="{46B78938-64CA-4576-8AF2-FB4C448E6603}" srcOrd="4" destOrd="0" presId="urn:microsoft.com/office/officeart/2008/layout/AlternatingHexagons"/>
    <dgm:cxn modelId="{13BEC4C3-2822-4DFC-98F8-6BB54F295B28}" type="presParOf" srcId="{5F455514-68BA-4DFA-9C33-E6703E46ED0A}" destId="{6144B9E8-5C96-4086-A18B-CD81C30FA579}" srcOrd="3" destOrd="0" presId="urn:microsoft.com/office/officeart/2008/layout/AlternatingHexagons"/>
    <dgm:cxn modelId="{5DD004EC-CA95-4A01-AEAA-AEBA2D5F6D5B}" type="presParOf" srcId="{5F455514-68BA-4DFA-9C33-E6703E46ED0A}" destId="{86DCCEB2-3F14-4075-A126-18D1A4315A93}" srcOrd="4" destOrd="0" presId="urn:microsoft.com/office/officeart/2008/layout/AlternatingHexagons"/>
    <dgm:cxn modelId="{17F3C86E-2ACC-494D-9AD6-9242FC897229}" type="presParOf" srcId="{86DCCEB2-3F14-4075-A126-18D1A4315A93}" destId="{706915CE-6BD4-4292-873E-4711C65A360F}" srcOrd="0" destOrd="0" presId="urn:microsoft.com/office/officeart/2008/layout/AlternatingHexagons"/>
    <dgm:cxn modelId="{D8D6AD50-8E9B-4110-A575-F0EBC4302065}" type="presParOf" srcId="{86DCCEB2-3F14-4075-A126-18D1A4315A93}" destId="{5C6E5CE5-EAD1-456B-A422-B73B74F3FA0B}" srcOrd="1" destOrd="0" presId="urn:microsoft.com/office/officeart/2008/layout/AlternatingHexagons"/>
    <dgm:cxn modelId="{E3459853-23E1-4FD1-BD61-B5EF450B5D9F}" type="presParOf" srcId="{86DCCEB2-3F14-4075-A126-18D1A4315A93}" destId="{8D0C1E79-47CA-4231-943F-AC6B14141B51}" srcOrd="2" destOrd="0" presId="urn:microsoft.com/office/officeart/2008/layout/AlternatingHexagons"/>
    <dgm:cxn modelId="{4A01B813-0A72-4973-B371-A29E06FAE01E}" type="presParOf" srcId="{86DCCEB2-3F14-4075-A126-18D1A4315A93}" destId="{FD48CEF2-70DD-4EA4-B25A-57BEEB2E5C52}" srcOrd="3" destOrd="0" presId="urn:microsoft.com/office/officeart/2008/layout/AlternatingHexagons"/>
    <dgm:cxn modelId="{01E0D7FC-A604-417A-987D-27661BFB67A1}" type="presParOf" srcId="{86DCCEB2-3F14-4075-A126-18D1A4315A93}" destId="{5A126BEE-34D5-49B5-8C1C-EA0DFD273B59}" srcOrd="4" destOrd="0" presId="urn:microsoft.com/office/officeart/2008/layout/AlternatingHexagon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0E6CF68-9582-40F0-AEBA-C98C190A976A}" type="doc">
      <dgm:prSet loTypeId="urn:microsoft.com/office/officeart/2005/8/layout/list1" loCatId="list" qsTypeId="urn:microsoft.com/office/officeart/2005/8/quickstyle/simple3" qsCatId="simple" csTypeId="urn:microsoft.com/office/officeart/2005/8/colors/colorful1" csCatId="colorful" phldr="1"/>
      <dgm:spPr/>
      <dgm:t>
        <a:bodyPr/>
        <a:lstStyle/>
        <a:p>
          <a:endParaRPr lang="ru-RU"/>
        </a:p>
      </dgm:t>
    </dgm:pt>
    <dgm:pt modelId="{34138D11-8358-4E36-B6F7-858BE574C60D}">
      <dgm:prSet phldrT="[Текст]" custT="1"/>
      <dgm:spPr/>
      <dgm:t>
        <a:bodyPr/>
        <a:lstStyle/>
        <a:p>
          <a:r>
            <a:rPr lang="uk-UA" sz="1500" noProof="0" smtClean="0"/>
            <a:t>Вибір у спостережуваних об'єктах найважливішого й істотного</a:t>
          </a:r>
          <a:endParaRPr lang="uk-UA" sz="1500" noProof="0"/>
        </a:p>
      </dgm:t>
    </dgm:pt>
    <dgm:pt modelId="{FE0585CD-A6F5-4BD5-8E05-A8276D1610A6}" type="parTrans" cxnId="{32A079E7-AA3C-42FB-AFA1-EA2450507027}">
      <dgm:prSet/>
      <dgm:spPr/>
      <dgm:t>
        <a:bodyPr/>
        <a:lstStyle/>
        <a:p>
          <a:endParaRPr lang="uk-UA" sz="1500" noProof="0"/>
        </a:p>
      </dgm:t>
    </dgm:pt>
    <dgm:pt modelId="{B27D7429-B25C-4542-A345-BE55E7129B41}" type="sibTrans" cxnId="{32A079E7-AA3C-42FB-AFA1-EA2450507027}">
      <dgm:prSet/>
      <dgm:spPr/>
      <dgm:t>
        <a:bodyPr/>
        <a:lstStyle/>
        <a:p>
          <a:endParaRPr lang="uk-UA" sz="1500" noProof="0"/>
        </a:p>
      </dgm:t>
    </dgm:pt>
    <dgm:pt modelId="{6A0D004A-5854-40BD-9FDE-DBC15538EF36}">
      <dgm:prSet phldrT="[Текст]" custT="1"/>
      <dgm:spPr/>
      <dgm:t>
        <a:bodyPr/>
        <a:lstStyle/>
        <a:p>
          <a:r>
            <a:rPr lang="uk-UA" sz="1500" noProof="0" dirty="0" smtClean="0"/>
            <a:t>Погоджування знову досліджуваного матеріалу з раніше отриманим екскурсантами досвідом і знаннями та ін.</a:t>
          </a:r>
          <a:endParaRPr lang="uk-UA" sz="1500" noProof="0" dirty="0"/>
        </a:p>
      </dgm:t>
    </dgm:pt>
    <dgm:pt modelId="{5D114B33-C376-4094-B21A-B16038F3AEA7}" type="parTrans" cxnId="{35C6BE00-23B9-4FD1-A0DF-2AF1725B5477}">
      <dgm:prSet/>
      <dgm:spPr/>
      <dgm:t>
        <a:bodyPr/>
        <a:lstStyle/>
        <a:p>
          <a:endParaRPr lang="uk-UA" sz="1500" noProof="0"/>
        </a:p>
      </dgm:t>
    </dgm:pt>
    <dgm:pt modelId="{8A6FF481-BED6-4895-A717-094489FE9D31}" type="sibTrans" cxnId="{35C6BE00-23B9-4FD1-A0DF-2AF1725B5477}">
      <dgm:prSet/>
      <dgm:spPr/>
      <dgm:t>
        <a:bodyPr/>
        <a:lstStyle/>
        <a:p>
          <a:endParaRPr lang="uk-UA" sz="1500" noProof="0"/>
        </a:p>
      </dgm:t>
    </dgm:pt>
    <dgm:pt modelId="{0611EB16-4B0A-459A-BCF9-8C4314E33CCF}">
      <dgm:prSet phldrT="[Текст]" custT="1"/>
      <dgm:spPr/>
      <dgm:t>
        <a:bodyPr/>
        <a:lstStyle/>
        <a:p>
          <a:r>
            <a:rPr lang="uk-UA" sz="1500" noProof="0" dirty="0" smtClean="0"/>
            <a:t>Предметність, речовинна доказовість (наочність). Висунуті в розповіді екскурсовода положення аргументуються за допомогою зорових доказів</a:t>
          </a:r>
          <a:endParaRPr lang="uk-UA" sz="1500" noProof="0" dirty="0"/>
        </a:p>
      </dgm:t>
    </dgm:pt>
    <dgm:pt modelId="{BE2179F1-D7A8-4E73-A2FA-5A4ADC0C88F5}" type="parTrans" cxnId="{16BCC166-DFC1-4EB1-A4AE-62A74569DADA}">
      <dgm:prSet/>
      <dgm:spPr/>
      <dgm:t>
        <a:bodyPr/>
        <a:lstStyle/>
        <a:p>
          <a:endParaRPr lang="uk-UA" sz="1500" noProof="0"/>
        </a:p>
      </dgm:t>
    </dgm:pt>
    <dgm:pt modelId="{7EB9847C-EE73-4E22-80F3-C5B817944E55}" type="sibTrans" cxnId="{16BCC166-DFC1-4EB1-A4AE-62A74569DADA}">
      <dgm:prSet/>
      <dgm:spPr/>
      <dgm:t>
        <a:bodyPr/>
        <a:lstStyle/>
        <a:p>
          <a:endParaRPr lang="uk-UA" sz="1500" noProof="0"/>
        </a:p>
      </dgm:t>
    </dgm:pt>
    <dgm:pt modelId="{4A6A97C8-F98E-4BD6-B9AC-B916E784065C}">
      <dgm:prSet custT="1"/>
      <dgm:spPr/>
      <dgm:t>
        <a:bodyPr/>
        <a:lstStyle/>
        <a:p>
          <a:r>
            <a:rPr lang="uk-UA" sz="1500" noProof="0" dirty="0" smtClean="0"/>
            <a:t>Екскурсійний метод побудований на перевазі (головному значенні) показу. Нерідко розповідь є лише коментарем до зорової характеристики екскурсійних об'єктів</a:t>
          </a:r>
          <a:endParaRPr lang="uk-UA" sz="1500" noProof="0" dirty="0"/>
        </a:p>
      </dgm:t>
    </dgm:pt>
    <dgm:pt modelId="{3E1B6CE5-59E8-4319-8F13-44264D4E2F3C}" type="parTrans" cxnId="{AE550A56-9A60-49A3-92CB-C9B63FFF8C3B}">
      <dgm:prSet/>
      <dgm:spPr/>
      <dgm:t>
        <a:bodyPr/>
        <a:lstStyle/>
        <a:p>
          <a:endParaRPr lang="uk-UA" sz="1500" noProof="0"/>
        </a:p>
      </dgm:t>
    </dgm:pt>
    <dgm:pt modelId="{37781B3B-01F9-4227-9A6B-A107EDEB70D7}" type="sibTrans" cxnId="{AE550A56-9A60-49A3-92CB-C9B63FFF8C3B}">
      <dgm:prSet/>
      <dgm:spPr/>
      <dgm:t>
        <a:bodyPr/>
        <a:lstStyle/>
        <a:p>
          <a:endParaRPr lang="uk-UA" sz="1500" noProof="0"/>
        </a:p>
      </dgm:t>
    </dgm:pt>
    <dgm:pt modelId="{92112B60-E460-46BB-B2F1-4CC92F9134C7}">
      <dgm:prSet custT="1"/>
      <dgm:spPr/>
      <dgm:t>
        <a:bodyPr/>
        <a:lstStyle/>
        <a:p>
          <a:r>
            <a:rPr lang="uk-UA" sz="1500" noProof="0" smtClean="0"/>
            <a:t>Екскурсійний метод спрямований на вивчення головного в темі</a:t>
          </a:r>
          <a:endParaRPr lang="uk-UA" sz="1500" noProof="0"/>
        </a:p>
      </dgm:t>
    </dgm:pt>
    <dgm:pt modelId="{41B4E5DB-8BED-454E-97CC-9F1F4F439C1C}" type="parTrans" cxnId="{F0CE543E-D5B4-49C6-8AD0-DE9CBC06C16D}">
      <dgm:prSet/>
      <dgm:spPr/>
      <dgm:t>
        <a:bodyPr/>
        <a:lstStyle/>
        <a:p>
          <a:endParaRPr lang="uk-UA" sz="1500" noProof="0"/>
        </a:p>
      </dgm:t>
    </dgm:pt>
    <dgm:pt modelId="{377E6E21-687A-49B3-A196-A06930A48AAD}" type="sibTrans" cxnId="{F0CE543E-D5B4-49C6-8AD0-DE9CBC06C16D}">
      <dgm:prSet/>
      <dgm:spPr/>
      <dgm:t>
        <a:bodyPr/>
        <a:lstStyle/>
        <a:p>
          <a:endParaRPr lang="uk-UA" sz="1500" noProof="0"/>
        </a:p>
      </dgm:t>
    </dgm:pt>
    <dgm:pt modelId="{9942E835-88EC-4A0B-9FE1-22F3E9EB4E7D}">
      <dgm:prSet custT="1"/>
      <dgm:spPr/>
      <dgm:t>
        <a:bodyPr/>
        <a:lstStyle/>
        <a:p>
          <a:r>
            <a:rPr lang="uk-UA" sz="1500" noProof="0" smtClean="0"/>
            <a:t>Рух</a:t>
          </a:r>
          <a:endParaRPr lang="uk-UA" sz="1500" noProof="0"/>
        </a:p>
      </dgm:t>
    </dgm:pt>
    <dgm:pt modelId="{83511470-512F-4E1F-8B02-76F4BA554AE3}" type="parTrans" cxnId="{5BFDA286-836A-40BD-8B80-41823625B2FD}">
      <dgm:prSet/>
      <dgm:spPr/>
      <dgm:t>
        <a:bodyPr/>
        <a:lstStyle/>
        <a:p>
          <a:endParaRPr lang="uk-UA" sz="1500" noProof="0"/>
        </a:p>
      </dgm:t>
    </dgm:pt>
    <dgm:pt modelId="{3669C48F-18B7-436C-BB18-35FA7AAB5C2C}" type="sibTrans" cxnId="{5BFDA286-836A-40BD-8B80-41823625B2FD}">
      <dgm:prSet/>
      <dgm:spPr/>
      <dgm:t>
        <a:bodyPr/>
        <a:lstStyle/>
        <a:p>
          <a:endParaRPr lang="uk-UA" sz="1500" noProof="0"/>
        </a:p>
      </dgm:t>
    </dgm:pt>
    <dgm:pt modelId="{6A13B6DF-5905-47D8-A578-DFBC6E44A6E1}">
      <dgm:prSet custT="1"/>
      <dgm:spPr/>
      <dgm:t>
        <a:bodyPr/>
        <a:lstStyle/>
        <a:p>
          <a:r>
            <a:rPr lang="uk-UA" sz="1500" noProof="0" smtClean="0"/>
            <a:t>Пізнання предметів і явищ навколишнього світу проходить при участі всіх органів почуттів людини</a:t>
          </a:r>
          <a:endParaRPr lang="uk-UA" sz="1500" noProof="0"/>
        </a:p>
      </dgm:t>
    </dgm:pt>
    <dgm:pt modelId="{90BFC558-76FA-4F0C-8B35-D7CCC3CA25BB}" type="parTrans" cxnId="{8E7A7437-9FE2-45E6-8BE4-93ECDAC29A03}">
      <dgm:prSet/>
      <dgm:spPr/>
      <dgm:t>
        <a:bodyPr/>
        <a:lstStyle/>
        <a:p>
          <a:endParaRPr lang="uk-UA" sz="1500" noProof="0"/>
        </a:p>
      </dgm:t>
    </dgm:pt>
    <dgm:pt modelId="{E1720915-5AF7-41B3-A646-AD662FC8F257}" type="sibTrans" cxnId="{8E7A7437-9FE2-45E6-8BE4-93ECDAC29A03}">
      <dgm:prSet/>
      <dgm:spPr/>
      <dgm:t>
        <a:bodyPr/>
        <a:lstStyle/>
        <a:p>
          <a:endParaRPr lang="uk-UA" sz="1500" noProof="0"/>
        </a:p>
      </dgm:t>
    </dgm:pt>
    <dgm:pt modelId="{511143BD-1677-4861-B9D3-8A40D7421B25}" type="pres">
      <dgm:prSet presAssocID="{B0E6CF68-9582-40F0-AEBA-C98C190A976A}" presName="linear" presStyleCnt="0">
        <dgm:presLayoutVars>
          <dgm:dir/>
          <dgm:animLvl val="lvl"/>
          <dgm:resizeHandles val="exact"/>
        </dgm:presLayoutVars>
      </dgm:prSet>
      <dgm:spPr/>
      <dgm:t>
        <a:bodyPr/>
        <a:lstStyle/>
        <a:p>
          <a:endParaRPr lang="ru-RU"/>
        </a:p>
      </dgm:t>
    </dgm:pt>
    <dgm:pt modelId="{E5E8DE66-A691-437B-B7DE-04F5B0496362}" type="pres">
      <dgm:prSet presAssocID="{34138D11-8358-4E36-B6F7-858BE574C60D}" presName="parentLin" presStyleCnt="0"/>
      <dgm:spPr/>
    </dgm:pt>
    <dgm:pt modelId="{1E984C79-CFF0-41CB-AA46-8E39A48409B0}" type="pres">
      <dgm:prSet presAssocID="{34138D11-8358-4E36-B6F7-858BE574C60D}" presName="parentLeftMargin" presStyleLbl="node1" presStyleIdx="0" presStyleCnt="7"/>
      <dgm:spPr/>
      <dgm:t>
        <a:bodyPr/>
        <a:lstStyle/>
        <a:p>
          <a:endParaRPr lang="ru-RU"/>
        </a:p>
      </dgm:t>
    </dgm:pt>
    <dgm:pt modelId="{5F9B140E-3F4C-4980-A817-2C808CCA0A71}" type="pres">
      <dgm:prSet presAssocID="{34138D11-8358-4E36-B6F7-858BE574C60D}" presName="parentText" presStyleLbl="node1" presStyleIdx="0" presStyleCnt="7">
        <dgm:presLayoutVars>
          <dgm:chMax val="0"/>
          <dgm:bulletEnabled val="1"/>
        </dgm:presLayoutVars>
      </dgm:prSet>
      <dgm:spPr/>
      <dgm:t>
        <a:bodyPr/>
        <a:lstStyle/>
        <a:p>
          <a:endParaRPr lang="ru-RU"/>
        </a:p>
      </dgm:t>
    </dgm:pt>
    <dgm:pt modelId="{E9C324D8-B0B9-4A66-892A-C9C4AB898079}" type="pres">
      <dgm:prSet presAssocID="{34138D11-8358-4E36-B6F7-858BE574C60D}" presName="negativeSpace" presStyleCnt="0"/>
      <dgm:spPr/>
    </dgm:pt>
    <dgm:pt modelId="{EB42744B-EF44-4D4B-9E15-37ACEC3922EA}" type="pres">
      <dgm:prSet presAssocID="{34138D11-8358-4E36-B6F7-858BE574C60D}" presName="childText" presStyleLbl="conFgAcc1" presStyleIdx="0" presStyleCnt="7">
        <dgm:presLayoutVars>
          <dgm:bulletEnabled val="1"/>
        </dgm:presLayoutVars>
      </dgm:prSet>
      <dgm:spPr/>
    </dgm:pt>
    <dgm:pt modelId="{E1FC8043-7D67-4F4A-ABB6-642FD1090B83}" type="pres">
      <dgm:prSet presAssocID="{B27D7429-B25C-4542-A345-BE55E7129B41}" presName="spaceBetweenRectangles" presStyleCnt="0"/>
      <dgm:spPr/>
    </dgm:pt>
    <dgm:pt modelId="{C0E5D572-FA35-4460-9779-3EA968D8E3E1}" type="pres">
      <dgm:prSet presAssocID="{6A0D004A-5854-40BD-9FDE-DBC15538EF36}" presName="parentLin" presStyleCnt="0"/>
      <dgm:spPr/>
    </dgm:pt>
    <dgm:pt modelId="{435728C2-FD6D-48AC-AA04-AC346B69B6D6}" type="pres">
      <dgm:prSet presAssocID="{6A0D004A-5854-40BD-9FDE-DBC15538EF36}" presName="parentLeftMargin" presStyleLbl="node1" presStyleIdx="0" presStyleCnt="7"/>
      <dgm:spPr/>
      <dgm:t>
        <a:bodyPr/>
        <a:lstStyle/>
        <a:p>
          <a:endParaRPr lang="ru-RU"/>
        </a:p>
      </dgm:t>
    </dgm:pt>
    <dgm:pt modelId="{AE6A9329-621E-4DA6-8322-88662399BEA8}" type="pres">
      <dgm:prSet presAssocID="{6A0D004A-5854-40BD-9FDE-DBC15538EF36}" presName="parentText" presStyleLbl="node1" presStyleIdx="1" presStyleCnt="7">
        <dgm:presLayoutVars>
          <dgm:chMax val="0"/>
          <dgm:bulletEnabled val="1"/>
        </dgm:presLayoutVars>
      </dgm:prSet>
      <dgm:spPr/>
      <dgm:t>
        <a:bodyPr/>
        <a:lstStyle/>
        <a:p>
          <a:endParaRPr lang="ru-RU"/>
        </a:p>
      </dgm:t>
    </dgm:pt>
    <dgm:pt modelId="{0B28762A-5193-479C-9FC9-3E84D5F3CF6A}" type="pres">
      <dgm:prSet presAssocID="{6A0D004A-5854-40BD-9FDE-DBC15538EF36}" presName="negativeSpace" presStyleCnt="0"/>
      <dgm:spPr/>
    </dgm:pt>
    <dgm:pt modelId="{B20BC80B-1DC5-412F-A5AC-1ECB7BC2A47A}" type="pres">
      <dgm:prSet presAssocID="{6A0D004A-5854-40BD-9FDE-DBC15538EF36}" presName="childText" presStyleLbl="conFgAcc1" presStyleIdx="1" presStyleCnt="7">
        <dgm:presLayoutVars>
          <dgm:bulletEnabled val="1"/>
        </dgm:presLayoutVars>
      </dgm:prSet>
      <dgm:spPr/>
    </dgm:pt>
    <dgm:pt modelId="{02395EDB-4F16-4499-9B02-246BC928EE04}" type="pres">
      <dgm:prSet presAssocID="{8A6FF481-BED6-4895-A717-094489FE9D31}" presName="spaceBetweenRectangles" presStyleCnt="0"/>
      <dgm:spPr/>
    </dgm:pt>
    <dgm:pt modelId="{513BC008-D334-4453-8C74-E02B883FFD92}" type="pres">
      <dgm:prSet presAssocID="{0611EB16-4B0A-459A-BCF9-8C4314E33CCF}" presName="parentLin" presStyleCnt="0"/>
      <dgm:spPr/>
    </dgm:pt>
    <dgm:pt modelId="{B297679F-92B9-4499-B9B8-6832FC0B671B}" type="pres">
      <dgm:prSet presAssocID="{0611EB16-4B0A-459A-BCF9-8C4314E33CCF}" presName="parentLeftMargin" presStyleLbl="node1" presStyleIdx="1" presStyleCnt="7"/>
      <dgm:spPr/>
      <dgm:t>
        <a:bodyPr/>
        <a:lstStyle/>
        <a:p>
          <a:endParaRPr lang="ru-RU"/>
        </a:p>
      </dgm:t>
    </dgm:pt>
    <dgm:pt modelId="{F6BED0F7-81CA-4877-B8B6-0CC7BC4F5A7C}" type="pres">
      <dgm:prSet presAssocID="{0611EB16-4B0A-459A-BCF9-8C4314E33CCF}" presName="parentText" presStyleLbl="node1" presStyleIdx="2" presStyleCnt="7" custScaleY="129245">
        <dgm:presLayoutVars>
          <dgm:chMax val="0"/>
          <dgm:bulletEnabled val="1"/>
        </dgm:presLayoutVars>
      </dgm:prSet>
      <dgm:spPr/>
      <dgm:t>
        <a:bodyPr/>
        <a:lstStyle/>
        <a:p>
          <a:endParaRPr lang="ru-RU"/>
        </a:p>
      </dgm:t>
    </dgm:pt>
    <dgm:pt modelId="{FB92EA75-0A30-4091-AEF0-95388DA19C4C}" type="pres">
      <dgm:prSet presAssocID="{0611EB16-4B0A-459A-BCF9-8C4314E33CCF}" presName="negativeSpace" presStyleCnt="0"/>
      <dgm:spPr/>
    </dgm:pt>
    <dgm:pt modelId="{AABF099D-CC40-47FC-A194-C347B74994C6}" type="pres">
      <dgm:prSet presAssocID="{0611EB16-4B0A-459A-BCF9-8C4314E33CCF}" presName="childText" presStyleLbl="conFgAcc1" presStyleIdx="2" presStyleCnt="7">
        <dgm:presLayoutVars>
          <dgm:bulletEnabled val="1"/>
        </dgm:presLayoutVars>
      </dgm:prSet>
      <dgm:spPr/>
    </dgm:pt>
    <dgm:pt modelId="{27CAC656-A7F5-474F-B57A-BC5B8E306065}" type="pres">
      <dgm:prSet presAssocID="{7EB9847C-EE73-4E22-80F3-C5B817944E55}" presName="spaceBetweenRectangles" presStyleCnt="0"/>
      <dgm:spPr/>
    </dgm:pt>
    <dgm:pt modelId="{91B01CFE-CCFF-4356-BE86-58F6ABBED24E}" type="pres">
      <dgm:prSet presAssocID="{4A6A97C8-F98E-4BD6-B9AC-B916E784065C}" presName="parentLin" presStyleCnt="0"/>
      <dgm:spPr/>
    </dgm:pt>
    <dgm:pt modelId="{32CB9D64-F17E-4D0E-830A-02DE2AEF08EF}" type="pres">
      <dgm:prSet presAssocID="{4A6A97C8-F98E-4BD6-B9AC-B916E784065C}" presName="parentLeftMargin" presStyleLbl="node1" presStyleIdx="2" presStyleCnt="7"/>
      <dgm:spPr/>
      <dgm:t>
        <a:bodyPr/>
        <a:lstStyle/>
        <a:p>
          <a:endParaRPr lang="ru-RU"/>
        </a:p>
      </dgm:t>
    </dgm:pt>
    <dgm:pt modelId="{74DFD6FE-DAE3-4F9F-AF14-CCFAE43B1DFC}" type="pres">
      <dgm:prSet presAssocID="{4A6A97C8-F98E-4BD6-B9AC-B916E784065C}" presName="parentText" presStyleLbl="node1" presStyleIdx="3" presStyleCnt="7" custScaleY="136217">
        <dgm:presLayoutVars>
          <dgm:chMax val="0"/>
          <dgm:bulletEnabled val="1"/>
        </dgm:presLayoutVars>
      </dgm:prSet>
      <dgm:spPr/>
      <dgm:t>
        <a:bodyPr/>
        <a:lstStyle/>
        <a:p>
          <a:endParaRPr lang="ru-RU"/>
        </a:p>
      </dgm:t>
    </dgm:pt>
    <dgm:pt modelId="{F1D7AD13-5FAA-48D3-9CB0-89A15E46A1E3}" type="pres">
      <dgm:prSet presAssocID="{4A6A97C8-F98E-4BD6-B9AC-B916E784065C}" presName="negativeSpace" presStyleCnt="0"/>
      <dgm:spPr/>
    </dgm:pt>
    <dgm:pt modelId="{EEFD7856-5F83-472E-AC57-48F7FEDA7C6B}" type="pres">
      <dgm:prSet presAssocID="{4A6A97C8-F98E-4BD6-B9AC-B916E784065C}" presName="childText" presStyleLbl="conFgAcc1" presStyleIdx="3" presStyleCnt="7">
        <dgm:presLayoutVars>
          <dgm:bulletEnabled val="1"/>
        </dgm:presLayoutVars>
      </dgm:prSet>
      <dgm:spPr/>
    </dgm:pt>
    <dgm:pt modelId="{6E67C272-E62D-46AD-ABB3-B77ABCB28C80}" type="pres">
      <dgm:prSet presAssocID="{37781B3B-01F9-4227-9A6B-A107EDEB70D7}" presName="spaceBetweenRectangles" presStyleCnt="0"/>
      <dgm:spPr/>
    </dgm:pt>
    <dgm:pt modelId="{97849604-AB75-4ED3-84B1-35623A4D8400}" type="pres">
      <dgm:prSet presAssocID="{92112B60-E460-46BB-B2F1-4CC92F9134C7}" presName="parentLin" presStyleCnt="0"/>
      <dgm:spPr/>
    </dgm:pt>
    <dgm:pt modelId="{16D61A33-7D6A-4DF7-AAA2-CE05C69B3C83}" type="pres">
      <dgm:prSet presAssocID="{92112B60-E460-46BB-B2F1-4CC92F9134C7}" presName="parentLeftMargin" presStyleLbl="node1" presStyleIdx="3" presStyleCnt="7"/>
      <dgm:spPr/>
      <dgm:t>
        <a:bodyPr/>
        <a:lstStyle/>
        <a:p>
          <a:endParaRPr lang="ru-RU"/>
        </a:p>
      </dgm:t>
    </dgm:pt>
    <dgm:pt modelId="{221749F4-27BC-4780-BA02-0B21C390FE66}" type="pres">
      <dgm:prSet presAssocID="{92112B60-E460-46BB-B2F1-4CC92F9134C7}" presName="parentText" presStyleLbl="node1" presStyleIdx="4" presStyleCnt="7">
        <dgm:presLayoutVars>
          <dgm:chMax val="0"/>
          <dgm:bulletEnabled val="1"/>
        </dgm:presLayoutVars>
      </dgm:prSet>
      <dgm:spPr/>
      <dgm:t>
        <a:bodyPr/>
        <a:lstStyle/>
        <a:p>
          <a:endParaRPr lang="ru-RU"/>
        </a:p>
      </dgm:t>
    </dgm:pt>
    <dgm:pt modelId="{3DA195B5-78A9-4BD7-B72A-5C6BF51E71BD}" type="pres">
      <dgm:prSet presAssocID="{92112B60-E460-46BB-B2F1-4CC92F9134C7}" presName="negativeSpace" presStyleCnt="0"/>
      <dgm:spPr/>
    </dgm:pt>
    <dgm:pt modelId="{43769656-DCDC-45BE-B970-4442AE226D1D}" type="pres">
      <dgm:prSet presAssocID="{92112B60-E460-46BB-B2F1-4CC92F9134C7}" presName="childText" presStyleLbl="conFgAcc1" presStyleIdx="4" presStyleCnt="7">
        <dgm:presLayoutVars>
          <dgm:bulletEnabled val="1"/>
        </dgm:presLayoutVars>
      </dgm:prSet>
      <dgm:spPr/>
    </dgm:pt>
    <dgm:pt modelId="{121F1843-3B8C-47FA-8047-939F59ED0C0B}" type="pres">
      <dgm:prSet presAssocID="{377E6E21-687A-49B3-A196-A06930A48AAD}" presName="spaceBetweenRectangles" presStyleCnt="0"/>
      <dgm:spPr/>
    </dgm:pt>
    <dgm:pt modelId="{413B1865-D67F-4ECE-BFE0-2B381DD30623}" type="pres">
      <dgm:prSet presAssocID="{9942E835-88EC-4A0B-9FE1-22F3E9EB4E7D}" presName="parentLin" presStyleCnt="0"/>
      <dgm:spPr/>
    </dgm:pt>
    <dgm:pt modelId="{6B1AB4C8-2A7A-41F9-A61B-8A678B259DB9}" type="pres">
      <dgm:prSet presAssocID="{9942E835-88EC-4A0B-9FE1-22F3E9EB4E7D}" presName="parentLeftMargin" presStyleLbl="node1" presStyleIdx="4" presStyleCnt="7"/>
      <dgm:spPr/>
      <dgm:t>
        <a:bodyPr/>
        <a:lstStyle/>
        <a:p>
          <a:endParaRPr lang="ru-RU"/>
        </a:p>
      </dgm:t>
    </dgm:pt>
    <dgm:pt modelId="{7098F6F6-7C13-4556-AC2C-5A3ACF024249}" type="pres">
      <dgm:prSet presAssocID="{9942E835-88EC-4A0B-9FE1-22F3E9EB4E7D}" presName="parentText" presStyleLbl="node1" presStyleIdx="5" presStyleCnt="7">
        <dgm:presLayoutVars>
          <dgm:chMax val="0"/>
          <dgm:bulletEnabled val="1"/>
        </dgm:presLayoutVars>
      </dgm:prSet>
      <dgm:spPr/>
      <dgm:t>
        <a:bodyPr/>
        <a:lstStyle/>
        <a:p>
          <a:endParaRPr lang="ru-RU"/>
        </a:p>
      </dgm:t>
    </dgm:pt>
    <dgm:pt modelId="{58616725-91EA-40E7-A45A-A713290AD4F5}" type="pres">
      <dgm:prSet presAssocID="{9942E835-88EC-4A0B-9FE1-22F3E9EB4E7D}" presName="negativeSpace" presStyleCnt="0"/>
      <dgm:spPr/>
    </dgm:pt>
    <dgm:pt modelId="{BC39226A-B71F-4A61-AC04-2E9671592A64}" type="pres">
      <dgm:prSet presAssocID="{9942E835-88EC-4A0B-9FE1-22F3E9EB4E7D}" presName="childText" presStyleLbl="conFgAcc1" presStyleIdx="5" presStyleCnt="7">
        <dgm:presLayoutVars>
          <dgm:bulletEnabled val="1"/>
        </dgm:presLayoutVars>
      </dgm:prSet>
      <dgm:spPr/>
    </dgm:pt>
    <dgm:pt modelId="{0D9D97AF-2E38-40B2-B9E5-57B546DBEAE2}" type="pres">
      <dgm:prSet presAssocID="{3669C48F-18B7-436C-BB18-35FA7AAB5C2C}" presName="spaceBetweenRectangles" presStyleCnt="0"/>
      <dgm:spPr/>
    </dgm:pt>
    <dgm:pt modelId="{E693CE40-A93E-4171-8B67-066CA7D4365C}" type="pres">
      <dgm:prSet presAssocID="{6A13B6DF-5905-47D8-A578-DFBC6E44A6E1}" presName="parentLin" presStyleCnt="0"/>
      <dgm:spPr/>
    </dgm:pt>
    <dgm:pt modelId="{2FF79D5D-8CA0-451C-A560-DC763F2719F0}" type="pres">
      <dgm:prSet presAssocID="{6A13B6DF-5905-47D8-A578-DFBC6E44A6E1}" presName="parentLeftMargin" presStyleLbl="node1" presStyleIdx="5" presStyleCnt="7"/>
      <dgm:spPr/>
      <dgm:t>
        <a:bodyPr/>
        <a:lstStyle/>
        <a:p>
          <a:endParaRPr lang="ru-RU"/>
        </a:p>
      </dgm:t>
    </dgm:pt>
    <dgm:pt modelId="{55683757-DB44-4F19-8CA6-B5F9017970E4}" type="pres">
      <dgm:prSet presAssocID="{6A13B6DF-5905-47D8-A578-DFBC6E44A6E1}" presName="parentText" presStyleLbl="node1" presStyleIdx="6" presStyleCnt="7">
        <dgm:presLayoutVars>
          <dgm:chMax val="0"/>
          <dgm:bulletEnabled val="1"/>
        </dgm:presLayoutVars>
      </dgm:prSet>
      <dgm:spPr/>
      <dgm:t>
        <a:bodyPr/>
        <a:lstStyle/>
        <a:p>
          <a:endParaRPr lang="ru-RU"/>
        </a:p>
      </dgm:t>
    </dgm:pt>
    <dgm:pt modelId="{45E39AF2-BCA3-441D-AF16-07466D7E8C7D}" type="pres">
      <dgm:prSet presAssocID="{6A13B6DF-5905-47D8-A578-DFBC6E44A6E1}" presName="negativeSpace" presStyleCnt="0"/>
      <dgm:spPr/>
    </dgm:pt>
    <dgm:pt modelId="{3B2B327A-3B08-4098-BAA8-C09E9632E1B3}" type="pres">
      <dgm:prSet presAssocID="{6A13B6DF-5905-47D8-A578-DFBC6E44A6E1}" presName="childText" presStyleLbl="conFgAcc1" presStyleIdx="6" presStyleCnt="7">
        <dgm:presLayoutVars>
          <dgm:bulletEnabled val="1"/>
        </dgm:presLayoutVars>
      </dgm:prSet>
      <dgm:spPr/>
    </dgm:pt>
  </dgm:ptLst>
  <dgm:cxnLst>
    <dgm:cxn modelId="{40919DA5-CFC3-4096-B569-495A1A17D41F}" type="presOf" srcId="{6A13B6DF-5905-47D8-A578-DFBC6E44A6E1}" destId="{55683757-DB44-4F19-8CA6-B5F9017970E4}" srcOrd="1" destOrd="0" presId="urn:microsoft.com/office/officeart/2005/8/layout/list1"/>
    <dgm:cxn modelId="{4C6BCDB6-CA61-47D9-AD01-31371CFB6CA0}" type="presOf" srcId="{34138D11-8358-4E36-B6F7-858BE574C60D}" destId="{1E984C79-CFF0-41CB-AA46-8E39A48409B0}" srcOrd="0" destOrd="0" presId="urn:microsoft.com/office/officeart/2005/8/layout/list1"/>
    <dgm:cxn modelId="{35C6BE00-23B9-4FD1-A0DF-2AF1725B5477}" srcId="{B0E6CF68-9582-40F0-AEBA-C98C190A976A}" destId="{6A0D004A-5854-40BD-9FDE-DBC15538EF36}" srcOrd="1" destOrd="0" parTransId="{5D114B33-C376-4094-B21A-B16038F3AEA7}" sibTransId="{8A6FF481-BED6-4895-A717-094489FE9D31}"/>
    <dgm:cxn modelId="{75BFB948-BF98-4BF6-AE3A-2BE4168F3352}" type="presOf" srcId="{6A13B6DF-5905-47D8-A578-DFBC6E44A6E1}" destId="{2FF79D5D-8CA0-451C-A560-DC763F2719F0}" srcOrd="0" destOrd="0" presId="urn:microsoft.com/office/officeart/2005/8/layout/list1"/>
    <dgm:cxn modelId="{9555C6CD-827B-4686-AC54-6F847FA5526B}" type="presOf" srcId="{6A0D004A-5854-40BD-9FDE-DBC15538EF36}" destId="{AE6A9329-621E-4DA6-8322-88662399BEA8}" srcOrd="1" destOrd="0" presId="urn:microsoft.com/office/officeart/2005/8/layout/list1"/>
    <dgm:cxn modelId="{32A079E7-AA3C-42FB-AFA1-EA2450507027}" srcId="{B0E6CF68-9582-40F0-AEBA-C98C190A976A}" destId="{34138D11-8358-4E36-B6F7-858BE574C60D}" srcOrd="0" destOrd="0" parTransId="{FE0585CD-A6F5-4BD5-8E05-A8276D1610A6}" sibTransId="{B27D7429-B25C-4542-A345-BE55E7129B41}"/>
    <dgm:cxn modelId="{AE550A56-9A60-49A3-92CB-C9B63FFF8C3B}" srcId="{B0E6CF68-9582-40F0-AEBA-C98C190A976A}" destId="{4A6A97C8-F98E-4BD6-B9AC-B916E784065C}" srcOrd="3" destOrd="0" parTransId="{3E1B6CE5-59E8-4319-8F13-44264D4E2F3C}" sibTransId="{37781B3B-01F9-4227-9A6B-A107EDEB70D7}"/>
    <dgm:cxn modelId="{5BFDA286-836A-40BD-8B80-41823625B2FD}" srcId="{B0E6CF68-9582-40F0-AEBA-C98C190A976A}" destId="{9942E835-88EC-4A0B-9FE1-22F3E9EB4E7D}" srcOrd="5" destOrd="0" parTransId="{83511470-512F-4E1F-8B02-76F4BA554AE3}" sibTransId="{3669C48F-18B7-436C-BB18-35FA7AAB5C2C}"/>
    <dgm:cxn modelId="{F0CE543E-D5B4-49C6-8AD0-DE9CBC06C16D}" srcId="{B0E6CF68-9582-40F0-AEBA-C98C190A976A}" destId="{92112B60-E460-46BB-B2F1-4CC92F9134C7}" srcOrd="4" destOrd="0" parTransId="{41B4E5DB-8BED-454E-97CC-9F1F4F439C1C}" sibTransId="{377E6E21-687A-49B3-A196-A06930A48AAD}"/>
    <dgm:cxn modelId="{4CCBE223-5B05-416D-8069-EE41659844B6}" type="presOf" srcId="{6A0D004A-5854-40BD-9FDE-DBC15538EF36}" destId="{435728C2-FD6D-48AC-AA04-AC346B69B6D6}" srcOrd="0" destOrd="0" presId="urn:microsoft.com/office/officeart/2005/8/layout/list1"/>
    <dgm:cxn modelId="{6547DB05-C82F-4707-A64F-4F5E934F0257}" type="presOf" srcId="{0611EB16-4B0A-459A-BCF9-8C4314E33CCF}" destId="{F6BED0F7-81CA-4877-B8B6-0CC7BC4F5A7C}" srcOrd="1" destOrd="0" presId="urn:microsoft.com/office/officeart/2005/8/layout/list1"/>
    <dgm:cxn modelId="{1DD9B4F8-3C6D-4EF4-886F-16C3D379FAFB}" type="presOf" srcId="{4A6A97C8-F98E-4BD6-B9AC-B916E784065C}" destId="{32CB9D64-F17E-4D0E-830A-02DE2AEF08EF}" srcOrd="0" destOrd="0" presId="urn:microsoft.com/office/officeart/2005/8/layout/list1"/>
    <dgm:cxn modelId="{8E7A7437-9FE2-45E6-8BE4-93ECDAC29A03}" srcId="{B0E6CF68-9582-40F0-AEBA-C98C190A976A}" destId="{6A13B6DF-5905-47D8-A578-DFBC6E44A6E1}" srcOrd="6" destOrd="0" parTransId="{90BFC558-76FA-4F0C-8B35-D7CCC3CA25BB}" sibTransId="{E1720915-5AF7-41B3-A646-AD662FC8F257}"/>
    <dgm:cxn modelId="{DC8A81A7-1EDE-47F4-9A88-68D21AE634F1}" type="presOf" srcId="{0611EB16-4B0A-459A-BCF9-8C4314E33CCF}" destId="{B297679F-92B9-4499-B9B8-6832FC0B671B}" srcOrd="0" destOrd="0" presId="urn:microsoft.com/office/officeart/2005/8/layout/list1"/>
    <dgm:cxn modelId="{6F7334D2-A9E3-44A6-A4A3-FACC3203F36C}" type="presOf" srcId="{9942E835-88EC-4A0B-9FE1-22F3E9EB4E7D}" destId="{7098F6F6-7C13-4556-AC2C-5A3ACF024249}" srcOrd="1" destOrd="0" presId="urn:microsoft.com/office/officeart/2005/8/layout/list1"/>
    <dgm:cxn modelId="{16BCC166-DFC1-4EB1-A4AE-62A74569DADA}" srcId="{B0E6CF68-9582-40F0-AEBA-C98C190A976A}" destId="{0611EB16-4B0A-459A-BCF9-8C4314E33CCF}" srcOrd="2" destOrd="0" parTransId="{BE2179F1-D7A8-4E73-A2FA-5A4ADC0C88F5}" sibTransId="{7EB9847C-EE73-4E22-80F3-C5B817944E55}"/>
    <dgm:cxn modelId="{2DE2B0FC-DCD2-4DB5-BEBB-9EDEC376719B}" type="presOf" srcId="{B0E6CF68-9582-40F0-AEBA-C98C190A976A}" destId="{511143BD-1677-4861-B9D3-8A40D7421B25}" srcOrd="0" destOrd="0" presId="urn:microsoft.com/office/officeart/2005/8/layout/list1"/>
    <dgm:cxn modelId="{35994E64-6E6C-4EAB-A327-FC3C38F6A234}" type="presOf" srcId="{4A6A97C8-F98E-4BD6-B9AC-B916E784065C}" destId="{74DFD6FE-DAE3-4F9F-AF14-CCFAE43B1DFC}" srcOrd="1" destOrd="0" presId="urn:microsoft.com/office/officeart/2005/8/layout/list1"/>
    <dgm:cxn modelId="{46D3FDB7-86A9-4664-91C2-B4D217C93097}" type="presOf" srcId="{34138D11-8358-4E36-B6F7-858BE574C60D}" destId="{5F9B140E-3F4C-4980-A817-2C808CCA0A71}" srcOrd="1" destOrd="0" presId="urn:microsoft.com/office/officeart/2005/8/layout/list1"/>
    <dgm:cxn modelId="{D04BA2BB-2B46-4D8F-9AF5-B5DAEDE7A7A8}" type="presOf" srcId="{92112B60-E460-46BB-B2F1-4CC92F9134C7}" destId="{16D61A33-7D6A-4DF7-AAA2-CE05C69B3C83}" srcOrd="0" destOrd="0" presId="urn:microsoft.com/office/officeart/2005/8/layout/list1"/>
    <dgm:cxn modelId="{B86BF001-A83F-4919-A71D-EA4CA3AF2D7C}" type="presOf" srcId="{92112B60-E460-46BB-B2F1-4CC92F9134C7}" destId="{221749F4-27BC-4780-BA02-0B21C390FE66}" srcOrd="1" destOrd="0" presId="urn:microsoft.com/office/officeart/2005/8/layout/list1"/>
    <dgm:cxn modelId="{6EC0F539-E0C7-43EC-AFD8-E9C5C509F0EC}" type="presOf" srcId="{9942E835-88EC-4A0B-9FE1-22F3E9EB4E7D}" destId="{6B1AB4C8-2A7A-41F9-A61B-8A678B259DB9}" srcOrd="0" destOrd="0" presId="urn:microsoft.com/office/officeart/2005/8/layout/list1"/>
    <dgm:cxn modelId="{3C0A65E6-6D2D-437D-9C1D-AACA29022A4F}" type="presParOf" srcId="{511143BD-1677-4861-B9D3-8A40D7421B25}" destId="{E5E8DE66-A691-437B-B7DE-04F5B0496362}" srcOrd="0" destOrd="0" presId="urn:microsoft.com/office/officeart/2005/8/layout/list1"/>
    <dgm:cxn modelId="{9030CF26-D72B-4EED-B76D-604289992087}" type="presParOf" srcId="{E5E8DE66-A691-437B-B7DE-04F5B0496362}" destId="{1E984C79-CFF0-41CB-AA46-8E39A48409B0}" srcOrd="0" destOrd="0" presId="urn:microsoft.com/office/officeart/2005/8/layout/list1"/>
    <dgm:cxn modelId="{D65A728E-275B-46C1-AD73-E1BC6310EEC6}" type="presParOf" srcId="{E5E8DE66-A691-437B-B7DE-04F5B0496362}" destId="{5F9B140E-3F4C-4980-A817-2C808CCA0A71}" srcOrd="1" destOrd="0" presId="urn:microsoft.com/office/officeart/2005/8/layout/list1"/>
    <dgm:cxn modelId="{49036326-ED57-4DF3-B8A2-57595D8171D5}" type="presParOf" srcId="{511143BD-1677-4861-B9D3-8A40D7421B25}" destId="{E9C324D8-B0B9-4A66-892A-C9C4AB898079}" srcOrd="1" destOrd="0" presId="urn:microsoft.com/office/officeart/2005/8/layout/list1"/>
    <dgm:cxn modelId="{D369B69B-96DB-44FB-91D3-81F90CD0FE5E}" type="presParOf" srcId="{511143BD-1677-4861-B9D3-8A40D7421B25}" destId="{EB42744B-EF44-4D4B-9E15-37ACEC3922EA}" srcOrd="2" destOrd="0" presId="urn:microsoft.com/office/officeart/2005/8/layout/list1"/>
    <dgm:cxn modelId="{27CCCE41-9FAE-41C6-A3D7-FFC5F8B2E6D4}" type="presParOf" srcId="{511143BD-1677-4861-B9D3-8A40D7421B25}" destId="{E1FC8043-7D67-4F4A-ABB6-642FD1090B83}" srcOrd="3" destOrd="0" presId="urn:microsoft.com/office/officeart/2005/8/layout/list1"/>
    <dgm:cxn modelId="{7327EBAD-5B00-4CCA-80BF-D6E91B23A27F}" type="presParOf" srcId="{511143BD-1677-4861-B9D3-8A40D7421B25}" destId="{C0E5D572-FA35-4460-9779-3EA968D8E3E1}" srcOrd="4" destOrd="0" presId="urn:microsoft.com/office/officeart/2005/8/layout/list1"/>
    <dgm:cxn modelId="{F6FF2A98-19EC-4441-85FA-9A71365A29A6}" type="presParOf" srcId="{C0E5D572-FA35-4460-9779-3EA968D8E3E1}" destId="{435728C2-FD6D-48AC-AA04-AC346B69B6D6}" srcOrd="0" destOrd="0" presId="urn:microsoft.com/office/officeart/2005/8/layout/list1"/>
    <dgm:cxn modelId="{1426FB15-65EC-429D-B3AD-8DC26E01D171}" type="presParOf" srcId="{C0E5D572-FA35-4460-9779-3EA968D8E3E1}" destId="{AE6A9329-621E-4DA6-8322-88662399BEA8}" srcOrd="1" destOrd="0" presId="urn:microsoft.com/office/officeart/2005/8/layout/list1"/>
    <dgm:cxn modelId="{79B8C6EB-B3AC-4EFD-BDEF-1816F846FFF4}" type="presParOf" srcId="{511143BD-1677-4861-B9D3-8A40D7421B25}" destId="{0B28762A-5193-479C-9FC9-3E84D5F3CF6A}" srcOrd="5" destOrd="0" presId="urn:microsoft.com/office/officeart/2005/8/layout/list1"/>
    <dgm:cxn modelId="{A03702EA-4156-406B-AAFB-82DAE8DEAF62}" type="presParOf" srcId="{511143BD-1677-4861-B9D3-8A40D7421B25}" destId="{B20BC80B-1DC5-412F-A5AC-1ECB7BC2A47A}" srcOrd="6" destOrd="0" presId="urn:microsoft.com/office/officeart/2005/8/layout/list1"/>
    <dgm:cxn modelId="{840AF634-7369-4F00-9AF7-2A15D50EE3CA}" type="presParOf" srcId="{511143BD-1677-4861-B9D3-8A40D7421B25}" destId="{02395EDB-4F16-4499-9B02-246BC928EE04}" srcOrd="7" destOrd="0" presId="urn:microsoft.com/office/officeart/2005/8/layout/list1"/>
    <dgm:cxn modelId="{7DE7B9B6-5F14-4289-BAB3-37C4994C2C4B}" type="presParOf" srcId="{511143BD-1677-4861-B9D3-8A40D7421B25}" destId="{513BC008-D334-4453-8C74-E02B883FFD92}" srcOrd="8" destOrd="0" presId="urn:microsoft.com/office/officeart/2005/8/layout/list1"/>
    <dgm:cxn modelId="{0C2D1D9F-E488-40C2-BE5D-215A0CFD5942}" type="presParOf" srcId="{513BC008-D334-4453-8C74-E02B883FFD92}" destId="{B297679F-92B9-4499-B9B8-6832FC0B671B}" srcOrd="0" destOrd="0" presId="urn:microsoft.com/office/officeart/2005/8/layout/list1"/>
    <dgm:cxn modelId="{CF568D9D-20DC-42C7-B655-85D1078ED156}" type="presParOf" srcId="{513BC008-D334-4453-8C74-E02B883FFD92}" destId="{F6BED0F7-81CA-4877-B8B6-0CC7BC4F5A7C}" srcOrd="1" destOrd="0" presId="urn:microsoft.com/office/officeart/2005/8/layout/list1"/>
    <dgm:cxn modelId="{6A4614E4-3512-458C-AD50-A85D29DF48BD}" type="presParOf" srcId="{511143BD-1677-4861-B9D3-8A40D7421B25}" destId="{FB92EA75-0A30-4091-AEF0-95388DA19C4C}" srcOrd="9" destOrd="0" presId="urn:microsoft.com/office/officeart/2005/8/layout/list1"/>
    <dgm:cxn modelId="{E47E88BA-4763-407E-8469-4AE544E06AF8}" type="presParOf" srcId="{511143BD-1677-4861-B9D3-8A40D7421B25}" destId="{AABF099D-CC40-47FC-A194-C347B74994C6}" srcOrd="10" destOrd="0" presId="urn:microsoft.com/office/officeart/2005/8/layout/list1"/>
    <dgm:cxn modelId="{E75805F1-0702-44A3-B74F-A48DB6BF61A5}" type="presParOf" srcId="{511143BD-1677-4861-B9D3-8A40D7421B25}" destId="{27CAC656-A7F5-474F-B57A-BC5B8E306065}" srcOrd="11" destOrd="0" presId="urn:microsoft.com/office/officeart/2005/8/layout/list1"/>
    <dgm:cxn modelId="{4855C90F-D6A1-4640-A99B-DAC99A03A6B9}" type="presParOf" srcId="{511143BD-1677-4861-B9D3-8A40D7421B25}" destId="{91B01CFE-CCFF-4356-BE86-58F6ABBED24E}" srcOrd="12" destOrd="0" presId="urn:microsoft.com/office/officeart/2005/8/layout/list1"/>
    <dgm:cxn modelId="{3AC17FA6-50E7-4293-A6CB-910FDDA65F62}" type="presParOf" srcId="{91B01CFE-CCFF-4356-BE86-58F6ABBED24E}" destId="{32CB9D64-F17E-4D0E-830A-02DE2AEF08EF}" srcOrd="0" destOrd="0" presId="urn:microsoft.com/office/officeart/2005/8/layout/list1"/>
    <dgm:cxn modelId="{7866DDB9-F3CE-4D81-BBC9-06952879B5FE}" type="presParOf" srcId="{91B01CFE-CCFF-4356-BE86-58F6ABBED24E}" destId="{74DFD6FE-DAE3-4F9F-AF14-CCFAE43B1DFC}" srcOrd="1" destOrd="0" presId="urn:microsoft.com/office/officeart/2005/8/layout/list1"/>
    <dgm:cxn modelId="{97BC6772-11A2-442A-A6DF-EDB1ECCBDF4E}" type="presParOf" srcId="{511143BD-1677-4861-B9D3-8A40D7421B25}" destId="{F1D7AD13-5FAA-48D3-9CB0-89A15E46A1E3}" srcOrd="13" destOrd="0" presId="urn:microsoft.com/office/officeart/2005/8/layout/list1"/>
    <dgm:cxn modelId="{FEC2D86C-134C-4C52-AE15-488EB4EA6E74}" type="presParOf" srcId="{511143BD-1677-4861-B9D3-8A40D7421B25}" destId="{EEFD7856-5F83-472E-AC57-48F7FEDA7C6B}" srcOrd="14" destOrd="0" presId="urn:microsoft.com/office/officeart/2005/8/layout/list1"/>
    <dgm:cxn modelId="{A83BC21D-5B75-4433-806B-B20B448BEDC0}" type="presParOf" srcId="{511143BD-1677-4861-B9D3-8A40D7421B25}" destId="{6E67C272-E62D-46AD-ABB3-B77ABCB28C80}" srcOrd="15" destOrd="0" presId="urn:microsoft.com/office/officeart/2005/8/layout/list1"/>
    <dgm:cxn modelId="{60E3C119-C465-4F4D-A970-513D158456AA}" type="presParOf" srcId="{511143BD-1677-4861-B9D3-8A40D7421B25}" destId="{97849604-AB75-4ED3-84B1-35623A4D8400}" srcOrd="16" destOrd="0" presId="urn:microsoft.com/office/officeart/2005/8/layout/list1"/>
    <dgm:cxn modelId="{66E27762-5046-4471-B49F-E480839BAC06}" type="presParOf" srcId="{97849604-AB75-4ED3-84B1-35623A4D8400}" destId="{16D61A33-7D6A-4DF7-AAA2-CE05C69B3C83}" srcOrd="0" destOrd="0" presId="urn:microsoft.com/office/officeart/2005/8/layout/list1"/>
    <dgm:cxn modelId="{976AF2A3-0D18-43FB-8809-F8F89E75ED52}" type="presParOf" srcId="{97849604-AB75-4ED3-84B1-35623A4D8400}" destId="{221749F4-27BC-4780-BA02-0B21C390FE66}" srcOrd="1" destOrd="0" presId="urn:microsoft.com/office/officeart/2005/8/layout/list1"/>
    <dgm:cxn modelId="{2D6EE37D-02E2-421A-B23D-23468F484CAD}" type="presParOf" srcId="{511143BD-1677-4861-B9D3-8A40D7421B25}" destId="{3DA195B5-78A9-4BD7-B72A-5C6BF51E71BD}" srcOrd="17" destOrd="0" presId="urn:microsoft.com/office/officeart/2005/8/layout/list1"/>
    <dgm:cxn modelId="{2486F42B-31AA-4AEB-80B8-2E99D2A01C26}" type="presParOf" srcId="{511143BD-1677-4861-B9D3-8A40D7421B25}" destId="{43769656-DCDC-45BE-B970-4442AE226D1D}" srcOrd="18" destOrd="0" presId="urn:microsoft.com/office/officeart/2005/8/layout/list1"/>
    <dgm:cxn modelId="{61A9A2B6-C9CB-4F70-88E3-9853D249F67D}" type="presParOf" srcId="{511143BD-1677-4861-B9D3-8A40D7421B25}" destId="{121F1843-3B8C-47FA-8047-939F59ED0C0B}" srcOrd="19" destOrd="0" presId="urn:microsoft.com/office/officeart/2005/8/layout/list1"/>
    <dgm:cxn modelId="{E3825845-AF0B-4513-AF4D-C98EE88DB09F}" type="presParOf" srcId="{511143BD-1677-4861-B9D3-8A40D7421B25}" destId="{413B1865-D67F-4ECE-BFE0-2B381DD30623}" srcOrd="20" destOrd="0" presId="urn:microsoft.com/office/officeart/2005/8/layout/list1"/>
    <dgm:cxn modelId="{A4D969EF-4CB7-42ED-8910-038ADD402313}" type="presParOf" srcId="{413B1865-D67F-4ECE-BFE0-2B381DD30623}" destId="{6B1AB4C8-2A7A-41F9-A61B-8A678B259DB9}" srcOrd="0" destOrd="0" presId="urn:microsoft.com/office/officeart/2005/8/layout/list1"/>
    <dgm:cxn modelId="{3B113B69-F1BA-43F4-8264-AA1C064862C6}" type="presParOf" srcId="{413B1865-D67F-4ECE-BFE0-2B381DD30623}" destId="{7098F6F6-7C13-4556-AC2C-5A3ACF024249}" srcOrd="1" destOrd="0" presId="urn:microsoft.com/office/officeart/2005/8/layout/list1"/>
    <dgm:cxn modelId="{7968D8B6-F046-492D-AF94-9CD287661B9D}" type="presParOf" srcId="{511143BD-1677-4861-B9D3-8A40D7421B25}" destId="{58616725-91EA-40E7-A45A-A713290AD4F5}" srcOrd="21" destOrd="0" presId="urn:microsoft.com/office/officeart/2005/8/layout/list1"/>
    <dgm:cxn modelId="{47072DFA-CC94-4F0B-BB71-926F4439CA46}" type="presParOf" srcId="{511143BD-1677-4861-B9D3-8A40D7421B25}" destId="{BC39226A-B71F-4A61-AC04-2E9671592A64}" srcOrd="22" destOrd="0" presId="urn:microsoft.com/office/officeart/2005/8/layout/list1"/>
    <dgm:cxn modelId="{6F340335-9D5F-4D2B-99A4-68B8C592C0B2}" type="presParOf" srcId="{511143BD-1677-4861-B9D3-8A40D7421B25}" destId="{0D9D97AF-2E38-40B2-B9E5-57B546DBEAE2}" srcOrd="23" destOrd="0" presId="urn:microsoft.com/office/officeart/2005/8/layout/list1"/>
    <dgm:cxn modelId="{BEF563D2-566D-4499-AF13-F10C6CED829A}" type="presParOf" srcId="{511143BD-1677-4861-B9D3-8A40D7421B25}" destId="{E693CE40-A93E-4171-8B67-066CA7D4365C}" srcOrd="24" destOrd="0" presId="urn:microsoft.com/office/officeart/2005/8/layout/list1"/>
    <dgm:cxn modelId="{C71F53A6-CA91-4439-B137-D7CBDA8D0E9A}" type="presParOf" srcId="{E693CE40-A93E-4171-8B67-066CA7D4365C}" destId="{2FF79D5D-8CA0-451C-A560-DC763F2719F0}" srcOrd="0" destOrd="0" presId="urn:microsoft.com/office/officeart/2005/8/layout/list1"/>
    <dgm:cxn modelId="{76731BCB-6725-4477-8FAA-2970DD1F70F6}" type="presParOf" srcId="{E693CE40-A93E-4171-8B67-066CA7D4365C}" destId="{55683757-DB44-4F19-8CA6-B5F9017970E4}" srcOrd="1" destOrd="0" presId="urn:microsoft.com/office/officeart/2005/8/layout/list1"/>
    <dgm:cxn modelId="{67E108FE-2445-4216-86B3-0ED35E4642F2}" type="presParOf" srcId="{511143BD-1677-4861-B9D3-8A40D7421B25}" destId="{45E39AF2-BCA3-441D-AF16-07466D7E8C7D}" srcOrd="25" destOrd="0" presId="urn:microsoft.com/office/officeart/2005/8/layout/list1"/>
    <dgm:cxn modelId="{08EF8EBF-D467-4D9A-B303-92B44296FB55}" type="presParOf" srcId="{511143BD-1677-4861-B9D3-8A40D7421B25}" destId="{3B2B327A-3B08-4098-BAA8-C09E9632E1B3}"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1B2DDA0-1258-4F46-B1BC-D448C7C4FF5F}" type="doc">
      <dgm:prSet loTypeId="urn:microsoft.com/office/officeart/2008/layout/VerticalCurvedList" loCatId="list" qsTypeId="urn:microsoft.com/office/officeart/2005/8/quickstyle/simple4" qsCatId="simple" csTypeId="urn:microsoft.com/office/officeart/2005/8/colors/colorful5" csCatId="colorful" phldr="1"/>
      <dgm:spPr/>
      <dgm:t>
        <a:bodyPr/>
        <a:lstStyle/>
        <a:p>
          <a:endParaRPr lang="ru-RU"/>
        </a:p>
      </dgm:t>
    </dgm:pt>
    <dgm:pt modelId="{1C850457-8F08-4B6F-965F-EB84E1C5DA9E}">
      <dgm:prSet phldrT="[Текст]"/>
      <dgm:spPr/>
      <dgm:t>
        <a:bodyPr/>
        <a:lstStyle/>
        <a:p>
          <a:r>
            <a:rPr lang="uk-UA" smtClean="0">
              <a:solidFill>
                <a:schemeClr val="tx1"/>
              </a:solidFill>
            </a:rPr>
            <a:t>Пізнавальна</a:t>
          </a:r>
          <a:endParaRPr lang="ru-RU" dirty="0">
            <a:solidFill>
              <a:schemeClr val="tx1"/>
            </a:solidFill>
          </a:endParaRPr>
        </a:p>
      </dgm:t>
    </dgm:pt>
    <dgm:pt modelId="{FC3BC823-DD2C-41F0-8ECE-45CFF9CF9AEA}" type="parTrans" cxnId="{85C1E4D7-9D54-4E47-8556-9FB18B3B577A}">
      <dgm:prSet/>
      <dgm:spPr/>
      <dgm:t>
        <a:bodyPr/>
        <a:lstStyle/>
        <a:p>
          <a:endParaRPr lang="ru-RU">
            <a:solidFill>
              <a:schemeClr val="tx1"/>
            </a:solidFill>
          </a:endParaRPr>
        </a:p>
      </dgm:t>
    </dgm:pt>
    <dgm:pt modelId="{93C158CE-86BD-43ED-A4CD-AA4AA6880756}" type="sibTrans" cxnId="{85C1E4D7-9D54-4E47-8556-9FB18B3B577A}">
      <dgm:prSet/>
      <dgm:spPr/>
      <dgm:t>
        <a:bodyPr/>
        <a:lstStyle/>
        <a:p>
          <a:endParaRPr lang="ru-RU">
            <a:solidFill>
              <a:schemeClr val="tx1"/>
            </a:solidFill>
          </a:endParaRPr>
        </a:p>
      </dgm:t>
    </dgm:pt>
    <dgm:pt modelId="{CF673F1A-7B4F-4D50-9571-CD7C8C05D4A0}">
      <dgm:prSet phldrT="[Текст]"/>
      <dgm:spPr/>
      <dgm:t>
        <a:bodyPr/>
        <a:lstStyle/>
        <a:p>
          <a:r>
            <a:rPr lang="uk-UA" smtClean="0">
              <a:solidFill>
                <a:schemeClr val="tx1"/>
              </a:solidFill>
            </a:rPr>
            <a:t>Відпочинок </a:t>
          </a:r>
          <a:endParaRPr lang="ru-RU" dirty="0">
            <a:solidFill>
              <a:schemeClr val="tx1"/>
            </a:solidFill>
          </a:endParaRPr>
        </a:p>
      </dgm:t>
    </dgm:pt>
    <dgm:pt modelId="{A4496A38-065E-4BAB-8DA3-FC081CA09F2B}" type="parTrans" cxnId="{84E61CE0-A6B9-415B-B252-3C9EFA26C59D}">
      <dgm:prSet/>
      <dgm:spPr/>
      <dgm:t>
        <a:bodyPr/>
        <a:lstStyle/>
        <a:p>
          <a:endParaRPr lang="ru-RU">
            <a:solidFill>
              <a:schemeClr val="tx1"/>
            </a:solidFill>
          </a:endParaRPr>
        </a:p>
      </dgm:t>
    </dgm:pt>
    <dgm:pt modelId="{8119760B-D16B-49C2-9660-01B3962F3E10}" type="sibTrans" cxnId="{84E61CE0-A6B9-415B-B252-3C9EFA26C59D}">
      <dgm:prSet/>
      <dgm:spPr/>
      <dgm:t>
        <a:bodyPr/>
        <a:lstStyle/>
        <a:p>
          <a:endParaRPr lang="ru-RU">
            <a:solidFill>
              <a:schemeClr val="tx1"/>
            </a:solidFill>
          </a:endParaRPr>
        </a:p>
      </dgm:t>
    </dgm:pt>
    <dgm:pt modelId="{F32A0205-F75D-4DA1-AC20-D02F6E57A7F4}">
      <dgm:prSet phldrT="[Текст]"/>
      <dgm:spPr/>
      <dgm:t>
        <a:bodyPr/>
        <a:lstStyle/>
        <a:p>
          <a:r>
            <a:rPr lang="uk-UA" smtClean="0">
              <a:solidFill>
                <a:schemeClr val="tx1"/>
              </a:solidFill>
            </a:rPr>
            <a:t>Культурно-просвітницька </a:t>
          </a:r>
          <a:endParaRPr lang="ru-RU" dirty="0">
            <a:solidFill>
              <a:schemeClr val="tx1"/>
            </a:solidFill>
          </a:endParaRPr>
        </a:p>
      </dgm:t>
    </dgm:pt>
    <dgm:pt modelId="{9C9BA05E-883E-49FC-B2BE-3BF374804E93}" type="parTrans" cxnId="{2EFDD867-92D6-427E-BB11-C2A683282DE0}">
      <dgm:prSet/>
      <dgm:spPr/>
      <dgm:t>
        <a:bodyPr/>
        <a:lstStyle/>
        <a:p>
          <a:endParaRPr lang="ru-RU">
            <a:solidFill>
              <a:schemeClr val="tx1"/>
            </a:solidFill>
          </a:endParaRPr>
        </a:p>
      </dgm:t>
    </dgm:pt>
    <dgm:pt modelId="{A25AB287-A70E-429C-AC6E-67BF40E79C8D}" type="sibTrans" cxnId="{2EFDD867-92D6-427E-BB11-C2A683282DE0}">
      <dgm:prSet/>
      <dgm:spPr/>
      <dgm:t>
        <a:bodyPr/>
        <a:lstStyle/>
        <a:p>
          <a:endParaRPr lang="ru-RU">
            <a:solidFill>
              <a:schemeClr val="tx1"/>
            </a:solidFill>
          </a:endParaRPr>
        </a:p>
      </dgm:t>
    </dgm:pt>
    <dgm:pt modelId="{BB34B8ED-2CA2-4BA8-B424-665F2C4C963D}">
      <dgm:prSet/>
      <dgm:spPr/>
      <dgm:t>
        <a:bodyPr/>
        <a:lstStyle/>
        <a:p>
          <a:r>
            <a:rPr lang="uk-UA" smtClean="0">
              <a:solidFill>
                <a:schemeClr val="tx1"/>
              </a:solidFill>
            </a:rPr>
            <a:t>Науково-освітня </a:t>
          </a:r>
          <a:endParaRPr lang="ru-RU" dirty="0">
            <a:solidFill>
              <a:schemeClr val="tx1"/>
            </a:solidFill>
          </a:endParaRPr>
        </a:p>
      </dgm:t>
    </dgm:pt>
    <dgm:pt modelId="{023F8E69-D628-4C9E-9CAA-B9B7AAA5DDBB}" type="parTrans" cxnId="{9648A89A-B233-4406-B395-A8879AB08C7C}">
      <dgm:prSet/>
      <dgm:spPr/>
      <dgm:t>
        <a:bodyPr/>
        <a:lstStyle/>
        <a:p>
          <a:endParaRPr lang="ru-RU">
            <a:solidFill>
              <a:schemeClr val="tx1"/>
            </a:solidFill>
          </a:endParaRPr>
        </a:p>
      </dgm:t>
    </dgm:pt>
    <dgm:pt modelId="{01E881D9-8B8D-4795-AD73-9D85BFE3D516}" type="sibTrans" cxnId="{9648A89A-B233-4406-B395-A8879AB08C7C}">
      <dgm:prSet/>
      <dgm:spPr/>
      <dgm:t>
        <a:bodyPr/>
        <a:lstStyle/>
        <a:p>
          <a:endParaRPr lang="ru-RU">
            <a:solidFill>
              <a:schemeClr val="tx1"/>
            </a:solidFill>
          </a:endParaRPr>
        </a:p>
      </dgm:t>
    </dgm:pt>
    <dgm:pt modelId="{ADC2061A-A8C2-4573-A9AC-B19D8C2FE34B}">
      <dgm:prSet/>
      <dgm:spPr/>
      <dgm:t>
        <a:bodyPr/>
        <a:lstStyle/>
        <a:p>
          <a:r>
            <a:rPr lang="uk-UA" smtClean="0">
              <a:solidFill>
                <a:schemeClr val="tx1"/>
              </a:solidFill>
            </a:rPr>
            <a:t>Розширення світогляду </a:t>
          </a:r>
          <a:endParaRPr lang="ru-RU" dirty="0">
            <a:solidFill>
              <a:schemeClr val="tx1"/>
            </a:solidFill>
          </a:endParaRPr>
        </a:p>
      </dgm:t>
    </dgm:pt>
    <dgm:pt modelId="{2D89E84F-E295-4247-A56D-3B7F9EDA4E64}" type="parTrans" cxnId="{FFD6DCC0-183E-4142-B6E3-E14AA207DCDD}">
      <dgm:prSet/>
      <dgm:spPr/>
      <dgm:t>
        <a:bodyPr/>
        <a:lstStyle/>
        <a:p>
          <a:endParaRPr lang="ru-RU">
            <a:solidFill>
              <a:schemeClr val="tx1"/>
            </a:solidFill>
          </a:endParaRPr>
        </a:p>
      </dgm:t>
    </dgm:pt>
    <dgm:pt modelId="{B633EF4A-32B6-467F-9B31-C08156E0E764}" type="sibTrans" cxnId="{FFD6DCC0-183E-4142-B6E3-E14AA207DCDD}">
      <dgm:prSet/>
      <dgm:spPr/>
      <dgm:t>
        <a:bodyPr/>
        <a:lstStyle/>
        <a:p>
          <a:endParaRPr lang="ru-RU">
            <a:solidFill>
              <a:schemeClr val="tx1"/>
            </a:solidFill>
          </a:endParaRPr>
        </a:p>
      </dgm:t>
    </dgm:pt>
    <dgm:pt modelId="{EB7FCD78-5C6F-41E6-ABCB-339D8787CD38}">
      <dgm:prSet/>
      <dgm:spPr/>
      <dgm:t>
        <a:bodyPr/>
        <a:lstStyle/>
        <a:p>
          <a:r>
            <a:rPr lang="uk-UA" smtClean="0">
              <a:solidFill>
                <a:schemeClr val="tx1"/>
              </a:solidFill>
            </a:rPr>
            <a:t>Збагачення духовного світу </a:t>
          </a:r>
          <a:endParaRPr lang="ru-RU" dirty="0">
            <a:solidFill>
              <a:schemeClr val="tx1"/>
            </a:solidFill>
          </a:endParaRPr>
        </a:p>
      </dgm:t>
    </dgm:pt>
    <dgm:pt modelId="{4E7F72B9-8D47-439B-9B1B-A722F08531F2}" type="parTrans" cxnId="{F669F520-BAF9-49CB-8708-396147A1A241}">
      <dgm:prSet/>
      <dgm:spPr/>
      <dgm:t>
        <a:bodyPr/>
        <a:lstStyle/>
        <a:p>
          <a:endParaRPr lang="ru-RU">
            <a:solidFill>
              <a:schemeClr val="tx1"/>
            </a:solidFill>
          </a:endParaRPr>
        </a:p>
      </dgm:t>
    </dgm:pt>
    <dgm:pt modelId="{56AE07EB-141D-45C7-A525-0C341E6C2580}" type="sibTrans" cxnId="{F669F520-BAF9-49CB-8708-396147A1A241}">
      <dgm:prSet/>
      <dgm:spPr/>
      <dgm:t>
        <a:bodyPr/>
        <a:lstStyle/>
        <a:p>
          <a:endParaRPr lang="ru-RU">
            <a:solidFill>
              <a:schemeClr val="tx1"/>
            </a:solidFill>
          </a:endParaRPr>
        </a:p>
      </dgm:t>
    </dgm:pt>
    <dgm:pt modelId="{8BA3CF8D-48B5-4CD8-85A5-03577E5012B7}" type="pres">
      <dgm:prSet presAssocID="{61B2DDA0-1258-4F46-B1BC-D448C7C4FF5F}" presName="Name0" presStyleCnt="0">
        <dgm:presLayoutVars>
          <dgm:chMax val="7"/>
          <dgm:chPref val="7"/>
          <dgm:dir/>
        </dgm:presLayoutVars>
      </dgm:prSet>
      <dgm:spPr/>
      <dgm:t>
        <a:bodyPr/>
        <a:lstStyle/>
        <a:p>
          <a:endParaRPr lang="ru-RU"/>
        </a:p>
      </dgm:t>
    </dgm:pt>
    <dgm:pt modelId="{8B8FB60A-26A4-446C-A33F-5592CA374A5D}" type="pres">
      <dgm:prSet presAssocID="{61B2DDA0-1258-4F46-B1BC-D448C7C4FF5F}" presName="Name1" presStyleCnt="0"/>
      <dgm:spPr/>
      <dgm:t>
        <a:bodyPr/>
        <a:lstStyle/>
        <a:p>
          <a:endParaRPr lang="ru-RU"/>
        </a:p>
      </dgm:t>
    </dgm:pt>
    <dgm:pt modelId="{D6B6C326-FA54-421F-9BC1-8F185514B91B}" type="pres">
      <dgm:prSet presAssocID="{61B2DDA0-1258-4F46-B1BC-D448C7C4FF5F}" presName="cycle" presStyleCnt="0"/>
      <dgm:spPr/>
      <dgm:t>
        <a:bodyPr/>
        <a:lstStyle/>
        <a:p>
          <a:endParaRPr lang="ru-RU"/>
        </a:p>
      </dgm:t>
    </dgm:pt>
    <dgm:pt modelId="{0D025311-90FF-4027-97C9-939C41492BCB}" type="pres">
      <dgm:prSet presAssocID="{61B2DDA0-1258-4F46-B1BC-D448C7C4FF5F}" presName="srcNode" presStyleLbl="node1" presStyleIdx="0" presStyleCnt="6"/>
      <dgm:spPr/>
      <dgm:t>
        <a:bodyPr/>
        <a:lstStyle/>
        <a:p>
          <a:endParaRPr lang="ru-RU"/>
        </a:p>
      </dgm:t>
    </dgm:pt>
    <dgm:pt modelId="{639AA8D4-5254-4F3D-A632-FD29A8FDD9F3}" type="pres">
      <dgm:prSet presAssocID="{61B2DDA0-1258-4F46-B1BC-D448C7C4FF5F}" presName="conn" presStyleLbl="parChTrans1D2" presStyleIdx="0" presStyleCnt="1"/>
      <dgm:spPr/>
      <dgm:t>
        <a:bodyPr/>
        <a:lstStyle/>
        <a:p>
          <a:endParaRPr lang="ru-RU"/>
        </a:p>
      </dgm:t>
    </dgm:pt>
    <dgm:pt modelId="{47E2027B-1743-4967-A95B-D21D34839309}" type="pres">
      <dgm:prSet presAssocID="{61B2DDA0-1258-4F46-B1BC-D448C7C4FF5F}" presName="extraNode" presStyleLbl="node1" presStyleIdx="0" presStyleCnt="6"/>
      <dgm:spPr/>
      <dgm:t>
        <a:bodyPr/>
        <a:lstStyle/>
        <a:p>
          <a:endParaRPr lang="ru-RU"/>
        </a:p>
      </dgm:t>
    </dgm:pt>
    <dgm:pt modelId="{3499846E-0BD7-4706-841C-50AC00324DBA}" type="pres">
      <dgm:prSet presAssocID="{61B2DDA0-1258-4F46-B1BC-D448C7C4FF5F}" presName="dstNode" presStyleLbl="node1" presStyleIdx="0" presStyleCnt="6"/>
      <dgm:spPr/>
      <dgm:t>
        <a:bodyPr/>
        <a:lstStyle/>
        <a:p>
          <a:endParaRPr lang="ru-RU"/>
        </a:p>
      </dgm:t>
    </dgm:pt>
    <dgm:pt modelId="{581B589C-7E8C-4810-A157-5373A586514F}" type="pres">
      <dgm:prSet presAssocID="{1C850457-8F08-4B6F-965F-EB84E1C5DA9E}" presName="text_1" presStyleLbl="node1" presStyleIdx="0" presStyleCnt="6">
        <dgm:presLayoutVars>
          <dgm:bulletEnabled val="1"/>
        </dgm:presLayoutVars>
      </dgm:prSet>
      <dgm:spPr/>
      <dgm:t>
        <a:bodyPr/>
        <a:lstStyle/>
        <a:p>
          <a:endParaRPr lang="ru-RU"/>
        </a:p>
      </dgm:t>
    </dgm:pt>
    <dgm:pt modelId="{D157817C-ED4A-4B30-A2D9-EF21DF35F5B9}" type="pres">
      <dgm:prSet presAssocID="{1C850457-8F08-4B6F-965F-EB84E1C5DA9E}" presName="accent_1" presStyleCnt="0"/>
      <dgm:spPr/>
      <dgm:t>
        <a:bodyPr/>
        <a:lstStyle/>
        <a:p>
          <a:endParaRPr lang="ru-RU"/>
        </a:p>
      </dgm:t>
    </dgm:pt>
    <dgm:pt modelId="{FCEA2286-52E9-4C29-9D1F-34FC66CE9112}" type="pres">
      <dgm:prSet presAssocID="{1C850457-8F08-4B6F-965F-EB84E1C5DA9E}" presName="accentRepeatNode" presStyleLbl="solidFgAcc1" presStyleIdx="0" presStyleCnt="6"/>
      <dgm:spPr/>
      <dgm:t>
        <a:bodyPr/>
        <a:lstStyle/>
        <a:p>
          <a:endParaRPr lang="ru-RU"/>
        </a:p>
      </dgm:t>
    </dgm:pt>
    <dgm:pt modelId="{6C590015-ADF6-43D0-BFF5-26C00E719854}" type="pres">
      <dgm:prSet presAssocID="{BB34B8ED-2CA2-4BA8-B424-665F2C4C963D}" presName="text_2" presStyleLbl="node1" presStyleIdx="1" presStyleCnt="6">
        <dgm:presLayoutVars>
          <dgm:bulletEnabled val="1"/>
        </dgm:presLayoutVars>
      </dgm:prSet>
      <dgm:spPr/>
      <dgm:t>
        <a:bodyPr/>
        <a:lstStyle/>
        <a:p>
          <a:endParaRPr lang="ru-RU"/>
        </a:p>
      </dgm:t>
    </dgm:pt>
    <dgm:pt modelId="{C22127F1-DEA4-4B9F-B831-0365CFA72255}" type="pres">
      <dgm:prSet presAssocID="{BB34B8ED-2CA2-4BA8-B424-665F2C4C963D}" presName="accent_2" presStyleCnt="0"/>
      <dgm:spPr/>
      <dgm:t>
        <a:bodyPr/>
        <a:lstStyle/>
        <a:p>
          <a:endParaRPr lang="ru-RU"/>
        </a:p>
      </dgm:t>
    </dgm:pt>
    <dgm:pt modelId="{C3ACA09E-931A-4E71-9D1C-0F718D6FDE90}" type="pres">
      <dgm:prSet presAssocID="{BB34B8ED-2CA2-4BA8-B424-665F2C4C963D}" presName="accentRepeatNode" presStyleLbl="solidFgAcc1" presStyleIdx="1" presStyleCnt="6"/>
      <dgm:spPr/>
      <dgm:t>
        <a:bodyPr/>
        <a:lstStyle/>
        <a:p>
          <a:endParaRPr lang="ru-RU"/>
        </a:p>
      </dgm:t>
    </dgm:pt>
    <dgm:pt modelId="{9933D774-1516-4673-BD63-E7F13D354B42}" type="pres">
      <dgm:prSet presAssocID="{CF673F1A-7B4F-4D50-9571-CD7C8C05D4A0}" presName="text_3" presStyleLbl="node1" presStyleIdx="2" presStyleCnt="6">
        <dgm:presLayoutVars>
          <dgm:bulletEnabled val="1"/>
        </dgm:presLayoutVars>
      </dgm:prSet>
      <dgm:spPr/>
      <dgm:t>
        <a:bodyPr/>
        <a:lstStyle/>
        <a:p>
          <a:endParaRPr lang="ru-RU"/>
        </a:p>
      </dgm:t>
    </dgm:pt>
    <dgm:pt modelId="{734C8630-B537-4FEA-95FD-DC77DC4959FB}" type="pres">
      <dgm:prSet presAssocID="{CF673F1A-7B4F-4D50-9571-CD7C8C05D4A0}" presName="accent_3" presStyleCnt="0"/>
      <dgm:spPr/>
      <dgm:t>
        <a:bodyPr/>
        <a:lstStyle/>
        <a:p>
          <a:endParaRPr lang="ru-RU"/>
        </a:p>
      </dgm:t>
    </dgm:pt>
    <dgm:pt modelId="{AA40746B-1883-4993-9BF1-52E68DCBFD73}" type="pres">
      <dgm:prSet presAssocID="{CF673F1A-7B4F-4D50-9571-CD7C8C05D4A0}" presName="accentRepeatNode" presStyleLbl="solidFgAcc1" presStyleIdx="2" presStyleCnt="6"/>
      <dgm:spPr/>
      <dgm:t>
        <a:bodyPr/>
        <a:lstStyle/>
        <a:p>
          <a:endParaRPr lang="ru-RU"/>
        </a:p>
      </dgm:t>
    </dgm:pt>
    <dgm:pt modelId="{963AAB52-A4E4-4E07-9784-68979BFAF232}" type="pres">
      <dgm:prSet presAssocID="{F32A0205-F75D-4DA1-AC20-D02F6E57A7F4}" presName="text_4" presStyleLbl="node1" presStyleIdx="3" presStyleCnt="6">
        <dgm:presLayoutVars>
          <dgm:bulletEnabled val="1"/>
        </dgm:presLayoutVars>
      </dgm:prSet>
      <dgm:spPr/>
      <dgm:t>
        <a:bodyPr/>
        <a:lstStyle/>
        <a:p>
          <a:endParaRPr lang="ru-RU"/>
        </a:p>
      </dgm:t>
    </dgm:pt>
    <dgm:pt modelId="{C167185F-C329-4CC4-A3EE-BC29E595398D}" type="pres">
      <dgm:prSet presAssocID="{F32A0205-F75D-4DA1-AC20-D02F6E57A7F4}" presName="accent_4" presStyleCnt="0"/>
      <dgm:spPr/>
      <dgm:t>
        <a:bodyPr/>
        <a:lstStyle/>
        <a:p>
          <a:endParaRPr lang="ru-RU"/>
        </a:p>
      </dgm:t>
    </dgm:pt>
    <dgm:pt modelId="{47E736BD-102E-4B84-AC6E-A066C7ACB7DE}" type="pres">
      <dgm:prSet presAssocID="{F32A0205-F75D-4DA1-AC20-D02F6E57A7F4}" presName="accentRepeatNode" presStyleLbl="solidFgAcc1" presStyleIdx="3" presStyleCnt="6"/>
      <dgm:spPr/>
      <dgm:t>
        <a:bodyPr/>
        <a:lstStyle/>
        <a:p>
          <a:endParaRPr lang="ru-RU"/>
        </a:p>
      </dgm:t>
    </dgm:pt>
    <dgm:pt modelId="{F09F6BC9-4ACF-4986-9F61-394FA737D22D}" type="pres">
      <dgm:prSet presAssocID="{ADC2061A-A8C2-4573-A9AC-B19D8C2FE34B}" presName="text_5" presStyleLbl="node1" presStyleIdx="4" presStyleCnt="6">
        <dgm:presLayoutVars>
          <dgm:bulletEnabled val="1"/>
        </dgm:presLayoutVars>
      </dgm:prSet>
      <dgm:spPr/>
      <dgm:t>
        <a:bodyPr/>
        <a:lstStyle/>
        <a:p>
          <a:endParaRPr lang="ru-RU"/>
        </a:p>
      </dgm:t>
    </dgm:pt>
    <dgm:pt modelId="{52B43725-311F-4953-9D72-5C831C40D06B}" type="pres">
      <dgm:prSet presAssocID="{ADC2061A-A8C2-4573-A9AC-B19D8C2FE34B}" presName="accent_5" presStyleCnt="0"/>
      <dgm:spPr/>
      <dgm:t>
        <a:bodyPr/>
        <a:lstStyle/>
        <a:p>
          <a:endParaRPr lang="ru-RU"/>
        </a:p>
      </dgm:t>
    </dgm:pt>
    <dgm:pt modelId="{89A9D0FF-5FE3-4501-8E5E-8F2FF3AB4CCC}" type="pres">
      <dgm:prSet presAssocID="{ADC2061A-A8C2-4573-A9AC-B19D8C2FE34B}" presName="accentRepeatNode" presStyleLbl="solidFgAcc1" presStyleIdx="4" presStyleCnt="6"/>
      <dgm:spPr/>
      <dgm:t>
        <a:bodyPr/>
        <a:lstStyle/>
        <a:p>
          <a:endParaRPr lang="ru-RU"/>
        </a:p>
      </dgm:t>
    </dgm:pt>
    <dgm:pt modelId="{3D35EB4F-F199-460E-A900-40B0206C270F}" type="pres">
      <dgm:prSet presAssocID="{EB7FCD78-5C6F-41E6-ABCB-339D8787CD38}" presName="text_6" presStyleLbl="node1" presStyleIdx="5" presStyleCnt="6">
        <dgm:presLayoutVars>
          <dgm:bulletEnabled val="1"/>
        </dgm:presLayoutVars>
      </dgm:prSet>
      <dgm:spPr/>
      <dgm:t>
        <a:bodyPr/>
        <a:lstStyle/>
        <a:p>
          <a:endParaRPr lang="ru-RU"/>
        </a:p>
      </dgm:t>
    </dgm:pt>
    <dgm:pt modelId="{CE40D4D0-9220-4591-B5EF-AAC8032EDB71}" type="pres">
      <dgm:prSet presAssocID="{EB7FCD78-5C6F-41E6-ABCB-339D8787CD38}" presName="accent_6" presStyleCnt="0"/>
      <dgm:spPr/>
      <dgm:t>
        <a:bodyPr/>
        <a:lstStyle/>
        <a:p>
          <a:endParaRPr lang="ru-RU"/>
        </a:p>
      </dgm:t>
    </dgm:pt>
    <dgm:pt modelId="{A10082A8-9029-41BA-905A-2A644CCD7BD8}" type="pres">
      <dgm:prSet presAssocID="{EB7FCD78-5C6F-41E6-ABCB-339D8787CD38}" presName="accentRepeatNode" presStyleLbl="solidFgAcc1" presStyleIdx="5" presStyleCnt="6"/>
      <dgm:spPr/>
      <dgm:t>
        <a:bodyPr/>
        <a:lstStyle/>
        <a:p>
          <a:endParaRPr lang="ru-RU"/>
        </a:p>
      </dgm:t>
    </dgm:pt>
  </dgm:ptLst>
  <dgm:cxnLst>
    <dgm:cxn modelId="{6BBA767C-FDC2-40A2-B1EB-4EABDAEA7EAA}" type="presOf" srcId="{EB7FCD78-5C6F-41E6-ABCB-339D8787CD38}" destId="{3D35EB4F-F199-460E-A900-40B0206C270F}" srcOrd="0" destOrd="0" presId="urn:microsoft.com/office/officeart/2008/layout/VerticalCurvedList"/>
    <dgm:cxn modelId="{2EFDD867-92D6-427E-BB11-C2A683282DE0}" srcId="{61B2DDA0-1258-4F46-B1BC-D448C7C4FF5F}" destId="{F32A0205-F75D-4DA1-AC20-D02F6E57A7F4}" srcOrd="3" destOrd="0" parTransId="{9C9BA05E-883E-49FC-B2BE-3BF374804E93}" sibTransId="{A25AB287-A70E-429C-AC6E-67BF40E79C8D}"/>
    <dgm:cxn modelId="{5ABF7FD8-4B48-4DC1-AE3F-52DCBB01F824}" type="presOf" srcId="{93C158CE-86BD-43ED-A4CD-AA4AA6880756}" destId="{639AA8D4-5254-4F3D-A632-FD29A8FDD9F3}" srcOrd="0" destOrd="0" presId="urn:microsoft.com/office/officeart/2008/layout/VerticalCurvedList"/>
    <dgm:cxn modelId="{C85C9873-4048-4B99-9714-884A2208451C}" type="presOf" srcId="{ADC2061A-A8C2-4573-A9AC-B19D8C2FE34B}" destId="{F09F6BC9-4ACF-4986-9F61-394FA737D22D}" srcOrd="0" destOrd="0" presId="urn:microsoft.com/office/officeart/2008/layout/VerticalCurvedList"/>
    <dgm:cxn modelId="{5FF9B99F-7CB2-4A91-BA16-7CE8ADFA70C7}" type="presOf" srcId="{61B2DDA0-1258-4F46-B1BC-D448C7C4FF5F}" destId="{8BA3CF8D-48B5-4CD8-85A5-03577E5012B7}" srcOrd="0" destOrd="0" presId="urn:microsoft.com/office/officeart/2008/layout/VerticalCurvedList"/>
    <dgm:cxn modelId="{D237A5A6-DE60-4030-A0E5-10DC24DC0143}" type="presOf" srcId="{CF673F1A-7B4F-4D50-9571-CD7C8C05D4A0}" destId="{9933D774-1516-4673-BD63-E7F13D354B42}" srcOrd="0" destOrd="0" presId="urn:microsoft.com/office/officeart/2008/layout/VerticalCurvedList"/>
    <dgm:cxn modelId="{50137F4E-AB1B-41CC-B85C-7F453BC621FB}" type="presOf" srcId="{BB34B8ED-2CA2-4BA8-B424-665F2C4C963D}" destId="{6C590015-ADF6-43D0-BFF5-26C00E719854}" srcOrd="0" destOrd="0" presId="urn:microsoft.com/office/officeart/2008/layout/VerticalCurvedList"/>
    <dgm:cxn modelId="{BD968205-7B9C-4764-B4A6-710C83FA2027}" type="presOf" srcId="{F32A0205-F75D-4DA1-AC20-D02F6E57A7F4}" destId="{963AAB52-A4E4-4E07-9784-68979BFAF232}" srcOrd="0" destOrd="0" presId="urn:microsoft.com/office/officeart/2008/layout/VerticalCurvedList"/>
    <dgm:cxn modelId="{85C1E4D7-9D54-4E47-8556-9FB18B3B577A}" srcId="{61B2DDA0-1258-4F46-B1BC-D448C7C4FF5F}" destId="{1C850457-8F08-4B6F-965F-EB84E1C5DA9E}" srcOrd="0" destOrd="0" parTransId="{FC3BC823-DD2C-41F0-8ECE-45CFF9CF9AEA}" sibTransId="{93C158CE-86BD-43ED-A4CD-AA4AA6880756}"/>
    <dgm:cxn modelId="{F669F520-BAF9-49CB-8708-396147A1A241}" srcId="{61B2DDA0-1258-4F46-B1BC-D448C7C4FF5F}" destId="{EB7FCD78-5C6F-41E6-ABCB-339D8787CD38}" srcOrd="5" destOrd="0" parTransId="{4E7F72B9-8D47-439B-9B1B-A722F08531F2}" sibTransId="{56AE07EB-141D-45C7-A525-0C341E6C2580}"/>
    <dgm:cxn modelId="{84E61CE0-A6B9-415B-B252-3C9EFA26C59D}" srcId="{61B2DDA0-1258-4F46-B1BC-D448C7C4FF5F}" destId="{CF673F1A-7B4F-4D50-9571-CD7C8C05D4A0}" srcOrd="2" destOrd="0" parTransId="{A4496A38-065E-4BAB-8DA3-FC081CA09F2B}" sibTransId="{8119760B-D16B-49C2-9660-01B3962F3E10}"/>
    <dgm:cxn modelId="{FFD6DCC0-183E-4142-B6E3-E14AA207DCDD}" srcId="{61B2DDA0-1258-4F46-B1BC-D448C7C4FF5F}" destId="{ADC2061A-A8C2-4573-A9AC-B19D8C2FE34B}" srcOrd="4" destOrd="0" parTransId="{2D89E84F-E295-4247-A56D-3B7F9EDA4E64}" sibTransId="{B633EF4A-32B6-467F-9B31-C08156E0E764}"/>
    <dgm:cxn modelId="{BE75FBFA-1B66-4AA3-A9AD-CFC5AF5FC60F}" type="presOf" srcId="{1C850457-8F08-4B6F-965F-EB84E1C5DA9E}" destId="{581B589C-7E8C-4810-A157-5373A586514F}" srcOrd="0" destOrd="0" presId="urn:microsoft.com/office/officeart/2008/layout/VerticalCurvedList"/>
    <dgm:cxn modelId="{9648A89A-B233-4406-B395-A8879AB08C7C}" srcId="{61B2DDA0-1258-4F46-B1BC-D448C7C4FF5F}" destId="{BB34B8ED-2CA2-4BA8-B424-665F2C4C963D}" srcOrd="1" destOrd="0" parTransId="{023F8E69-D628-4C9E-9CAA-B9B7AAA5DDBB}" sibTransId="{01E881D9-8B8D-4795-AD73-9D85BFE3D516}"/>
    <dgm:cxn modelId="{697CB6D5-9B82-4927-959D-4403896F6883}" type="presParOf" srcId="{8BA3CF8D-48B5-4CD8-85A5-03577E5012B7}" destId="{8B8FB60A-26A4-446C-A33F-5592CA374A5D}" srcOrd="0" destOrd="0" presId="urn:microsoft.com/office/officeart/2008/layout/VerticalCurvedList"/>
    <dgm:cxn modelId="{DAE7933C-9C71-4288-AFAE-FDB6CFFF919A}" type="presParOf" srcId="{8B8FB60A-26A4-446C-A33F-5592CA374A5D}" destId="{D6B6C326-FA54-421F-9BC1-8F185514B91B}" srcOrd="0" destOrd="0" presId="urn:microsoft.com/office/officeart/2008/layout/VerticalCurvedList"/>
    <dgm:cxn modelId="{4BECDC74-A86D-4CDC-B8ED-580C5E800CF9}" type="presParOf" srcId="{D6B6C326-FA54-421F-9BC1-8F185514B91B}" destId="{0D025311-90FF-4027-97C9-939C41492BCB}" srcOrd="0" destOrd="0" presId="urn:microsoft.com/office/officeart/2008/layout/VerticalCurvedList"/>
    <dgm:cxn modelId="{D1271DEF-08AD-4C87-99CA-C199DD5B368B}" type="presParOf" srcId="{D6B6C326-FA54-421F-9BC1-8F185514B91B}" destId="{639AA8D4-5254-4F3D-A632-FD29A8FDD9F3}" srcOrd="1" destOrd="0" presId="urn:microsoft.com/office/officeart/2008/layout/VerticalCurvedList"/>
    <dgm:cxn modelId="{DEF7048F-941C-4745-A821-1F009215752F}" type="presParOf" srcId="{D6B6C326-FA54-421F-9BC1-8F185514B91B}" destId="{47E2027B-1743-4967-A95B-D21D34839309}" srcOrd="2" destOrd="0" presId="urn:microsoft.com/office/officeart/2008/layout/VerticalCurvedList"/>
    <dgm:cxn modelId="{B142CBDB-6E8F-4BEC-9657-C67CE879D169}" type="presParOf" srcId="{D6B6C326-FA54-421F-9BC1-8F185514B91B}" destId="{3499846E-0BD7-4706-841C-50AC00324DBA}" srcOrd="3" destOrd="0" presId="urn:microsoft.com/office/officeart/2008/layout/VerticalCurvedList"/>
    <dgm:cxn modelId="{C95DA2D3-C2EE-4311-8F33-A62F8B127B6D}" type="presParOf" srcId="{8B8FB60A-26A4-446C-A33F-5592CA374A5D}" destId="{581B589C-7E8C-4810-A157-5373A586514F}" srcOrd="1" destOrd="0" presId="urn:microsoft.com/office/officeart/2008/layout/VerticalCurvedList"/>
    <dgm:cxn modelId="{28A06198-6079-44BF-9CBB-BB6579C5FCDD}" type="presParOf" srcId="{8B8FB60A-26A4-446C-A33F-5592CA374A5D}" destId="{D157817C-ED4A-4B30-A2D9-EF21DF35F5B9}" srcOrd="2" destOrd="0" presId="urn:microsoft.com/office/officeart/2008/layout/VerticalCurvedList"/>
    <dgm:cxn modelId="{1E91EA02-4A9F-49DD-807B-37B156F6F923}" type="presParOf" srcId="{D157817C-ED4A-4B30-A2D9-EF21DF35F5B9}" destId="{FCEA2286-52E9-4C29-9D1F-34FC66CE9112}" srcOrd="0" destOrd="0" presId="urn:microsoft.com/office/officeart/2008/layout/VerticalCurvedList"/>
    <dgm:cxn modelId="{CE9C3763-E2AE-42F6-8214-EFD0C9A6876C}" type="presParOf" srcId="{8B8FB60A-26A4-446C-A33F-5592CA374A5D}" destId="{6C590015-ADF6-43D0-BFF5-26C00E719854}" srcOrd="3" destOrd="0" presId="urn:microsoft.com/office/officeart/2008/layout/VerticalCurvedList"/>
    <dgm:cxn modelId="{54522A76-AF8C-41DC-9213-3F8B66CD1CFF}" type="presParOf" srcId="{8B8FB60A-26A4-446C-A33F-5592CA374A5D}" destId="{C22127F1-DEA4-4B9F-B831-0365CFA72255}" srcOrd="4" destOrd="0" presId="urn:microsoft.com/office/officeart/2008/layout/VerticalCurvedList"/>
    <dgm:cxn modelId="{06F18213-C6E8-48D9-BAE0-2C69C13F1D18}" type="presParOf" srcId="{C22127F1-DEA4-4B9F-B831-0365CFA72255}" destId="{C3ACA09E-931A-4E71-9D1C-0F718D6FDE90}" srcOrd="0" destOrd="0" presId="urn:microsoft.com/office/officeart/2008/layout/VerticalCurvedList"/>
    <dgm:cxn modelId="{2035A799-4606-4412-B646-677285D7F77C}" type="presParOf" srcId="{8B8FB60A-26A4-446C-A33F-5592CA374A5D}" destId="{9933D774-1516-4673-BD63-E7F13D354B42}" srcOrd="5" destOrd="0" presId="urn:microsoft.com/office/officeart/2008/layout/VerticalCurvedList"/>
    <dgm:cxn modelId="{A5E995A7-E74B-436F-8D9F-B566A613FCCD}" type="presParOf" srcId="{8B8FB60A-26A4-446C-A33F-5592CA374A5D}" destId="{734C8630-B537-4FEA-95FD-DC77DC4959FB}" srcOrd="6" destOrd="0" presId="urn:microsoft.com/office/officeart/2008/layout/VerticalCurvedList"/>
    <dgm:cxn modelId="{5B4E8062-FD96-40D0-9960-9D0546B13F9B}" type="presParOf" srcId="{734C8630-B537-4FEA-95FD-DC77DC4959FB}" destId="{AA40746B-1883-4993-9BF1-52E68DCBFD73}" srcOrd="0" destOrd="0" presId="urn:microsoft.com/office/officeart/2008/layout/VerticalCurvedList"/>
    <dgm:cxn modelId="{4B52A325-C971-47F4-9379-7467C69BA817}" type="presParOf" srcId="{8B8FB60A-26A4-446C-A33F-5592CA374A5D}" destId="{963AAB52-A4E4-4E07-9784-68979BFAF232}" srcOrd="7" destOrd="0" presId="urn:microsoft.com/office/officeart/2008/layout/VerticalCurvedList"/>
    <dgm:cxn modelId="{5DE3AC18-8919-4ACD-BA55-ED545CB1580B}" type="presParOf" srcId="{8B8FB60A-26A4-446C-A33F-5592CA374A5D}" destId="{C167185F-C329-4CC4-A3EE-BC29E595398D}" srcOrd="8" destOrd="0" presId="urn:microsoft.com/office/officeart/2008/layout/VerticalCurvedList"/>
    <dgm:cxn modelId="{0FBE5489-3302-4454-A1B3-A72119CDCF39}" type="presParOf" srcId="{C167185F-C329-4CC4-A3EE-BC29E595398D}" destId="{47E736BD-102E-4B84-AC6E-A066C7ACB7DE}" srcOrd="0" destOrd="0" presId="urn:microsoft.com/office/officeart/2008/layout/VerticalCurvedList"/>
    <dgm:cxn modelId="{B9468998-0CB5-4DF9-BB11-AFAE8D7E063B}" type="presParOf" srcId="{8B8FB60A-26A4-446C-A33F-5592CA374A5D}" destId="{F09F6BC9-4ACF-4986-9F61-394FA737D22D}" srcOrd="9" destOrd="0" presId="urn:microsoft.com/office/officeart/2008/layout/VerticalCurvedList"/>
    <dgm:cxn modelId="{1CDC5F0A-40A8-4756-A25E-71976DA18485}" type="presParOf" srcId="{8B8FB60A-26A4-446C-A33F-5592CA374A5D}" destId="{52B43725-311F-4953-9D72-5C831C40D06B}" srcOrd="10" destOrd="0" presId="urn:microsoft.com/office/officeart/2008/layout/VerticalCurvedList"/>
    <dgm:cxn modelId="{7EA1CC96-7E54-41E5-8615-48C5CAA8B115}" type="presParOf" srcId="{52B43725-311F-4953-9D72-5C831C40D06B}" destId="{89A9D0FF-5FE3-4501-8E5E-8F2FF3AB4CCC}" srcOrd="0" destOrd="0" presId="urn:microsoft.com/office/officeart/2008/layout/VerticalCurvedList"/>
    <dgm:cxn modelId="{F5F5F892-4F8F-431D-BFC8-DF57B9684CF3}" type="presParOf" srcId="{8B8FB60A-26A4-446C-A33F-5592CA374A5D}" destId="{3D35EB4F-F199-460E-A900-40B0206C270F}" srcOrd="11" destOrd="0" presId="urn:microsoft.com/office/officeart/2008/layout/VerticalCurvedList"/>
    <dgm:cxn modelId="{9D1C1733-EF39-4020-96DC-D2370CDB4241}" type="presParOf" srcId="{8B8FB60A-26A4-446C-A33F-5592CA374A5D}" destId="{CE40D4D0-9220-4591-B5EF-AAC8032EDB71}" srcOrd="12" destOrd="0" presId="urn:microsoft.com/office/officeart/2008/layout/VerticalCurvedList"/>
    <dgm:cxn modelId="{2183F7EE-04B3-466F-999E-4E93C7315FC0}" type="presParOf" srcId="{CE40D4D0-9220-4591-B5EF-AAC8032EDB71}" destId="{A10082A8-9029-41BA-905A-2A644CCD7BD8}"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EA6B940-87FF-4DCD-A338-B40EA23206D3}" type="doc">
      <dgm:prSet loTypeId="urn:microsoft.com/office/officeart/2008/layout/VerticalCurvedList" loCatId="list" qsTypeId="urn:microsoft.com/office/officeart/2005/8/quickstyle/simple5" qsCatId="simple" csTypeId="urn:microsoft.com/office/officeart/2005/8/colors/colorful4" csCatId="colorful" phldr="1"/>
      <dgm:spPr/>
      <dgm:t>
        <a:bodyPr/>
        <a:lstStyle/>
        <a:p>
          <a:endParaRPr lang="ru-RU"/>
        </a:p>
      </dgm:t>
    </dgm:pt>
    <dgm:pt modelId="{C5433B30-E8D3-4709-AA0E-FE9187D347DC}">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uk-UA" sz="1800" smtClean="0">
              <a:solidFill>
                <a:schemeClr val="tx1"/>
              </a:solidFill>
            </a:rPr>
            <a:t>як самостійну форму виховання (ідейного, патріотичного, трудового, естетичного)</a:t>
          </a:r>
          <a:endParaRPr lang="ru-RU" sz="1800" dirty="0">
            <a:solidFill>
              <a:schemeClr val="tx1"/>
            </a:solidFill>
          </a:endParaRPr>
        </a:p>
      </dgm:t>
    </dgm:pt>
    <dgm:pt modelId="{2BFA22FF-278C-4C6C-AC31-9777D2F4F26C}" type="parTrans" cxnId="{D3AE42CC-D761-45B0-A283-16B6FA05F58D}">
      <dgm:prSet/>
      <dgm:spPr/>
      <dgm:t>
        <a:bodyPr/>
        <a:lstStyle/>
        <a:p>
          <a:endParaRPr lang="ru-RU" sz="2800">
            <a:solidFill>
              <a:schemeClr val="tx1"/>
            </a:solidFill>
          </a:endParaRPr>
        </a:p>
      </dgm:t>
    </dgm:pt>
    <dgm:pt modelId="{34521B1F-E58E-4BF8-B39C-F32FC68952ED}" type="sibTrans" cxnId="{D3AE42CC-D761-45B0-A283-16B6FA05F58D}">
      <dgm:prSet/>
      <dgm:spPr/>
      <dgm:t>
        <a:bodyPr/>
        <a:lstStyle/>
        <a:p>
          <a:endParaRPr lang="ru-RU" sz="2800">
            <a:solidFill>
              <a:schemeClr val="tx1"/>
            </a:solidFill>
          </a:endParaRPr>
        </a:p>
      </dgm:t>
    </dgm:pt>
    <dgm:pt modelId="{C7F58C51-E8B9-41A3-A6B1-E51662DA049D}">
      <dgm:prSet phldrT="[Текст]" custT="1"/>
      <dgm:spPr/>
      <dgm:t>
        <a:bodyPr/>
        <a:lstStyle/>
        <a:p>
          <a:r>
            <a:rPr lang="uk-UA" sz="1800" smtClean="0">
              <a:solidFill>
                <a:schemeClr val="tx1"/>
              </a:solidFill>
            </a:rPr>
            <a:t>як одну з форм навчання, </a:t>
          </a:r>
          <a:r>
            <a:rPr lang="ru-RU" smtClean="0">
              <a:solidFill>
                <a:schemeClr val="tx1"/>
              </a:solidFill>
            </a:rPr>
            <a:t>поширення наукових знань</a:t>
          </a:r>
          <a:endParaRPr lang="ru-RU" sz="1800" dirty="0">
            <a:solidFill>
              <a:schemeClr val="tx1"/>
            </a:solidFill>
          </a:endParaRPr>
        </a:p>
      </dgm:t>
    </dgm:pt>
    <dgm:pt modelId="{2FE19202-7648-4B38-9B57-1D4004FE9BA3}" type="parTrans" cxnId="{2008D1FF-54F2-4C7B-A862-48D0CA526167}">
      <dgm:prSet/>
      <dgm:spPr/>
      <dgm:t>
        <a:bodyPr/>
        <a:lstStyle/>
        <a:p>
          <a:endParaRPr lang="ru-RU" sz="2800">
            <a:solidFill>
              <a:schemeClr val="tx1"/>
            </a:solidFill>
          </a:endParaRPr>
        </a:p>
      </dgm:t>
    </dgm:pt>
    <dgm:pt modelId="{BBD7FA80-908E-4360-ACF2-2ADF1D1605C4}" type="sibTrans" cxnId="{2008D1FF-54F2-4C7B-A862-48D0CA526167}">
      <dgm:prSet/>
      <dgm:spPr/>
      <dgm:t>
        <a:bodyPr/>
        <a:lstStyle/>
        <a:p>
          <a:endParaRPr lang="ru-RU" sz="2800">
            <a:solidFill>
              <a:schemeClr val="tx1"/>
            </a:solidFill>
          </a:endParaRPr>
        </a:p>
      </dgm:t>
    </dgm:pt>
    <dgm:pt modelId="{9D443C39-4858-47AA-A73B-068422B99BEF}">
      <dgm:prSet phldrT="[Текст]" custT="1"/>
      <dgm:spPr/>
      <dgm:t>
        <a:bodyPr/>
        <a:lstStyle/>
        <a:p>
          <a:r>
            <a:rPr lang="uk-UA" sz="1800" smtClean="0">
              <a:solidFill>
                <a:schemeClr val="tx1"/>
              </a:solidFill>
            </a:rPr>
            <a:t>як форму роботи з масовою аудиторією</a:t>
          </a:r>
          <a:endParaRPr lang="ru-RU" sz="1800" dirty="0">
            <a:solidFill>
              <a:schemeClr val="tx1"/>
            </a:solidFill>
          </a:endParaRPr>
        </a:p>
      </dgm:t>
    </dgm:pt>
    <dgm:pt modelId="{96891E03-F265-4F41-A3B8-84F0767DB831}" type="parTrans" cxnId="{8A2F7699-4843-450B-83A1-AB581D30F456}">
      <dgm:prSet/>
      <dgm:spPr/>
      <dgm:t>
        <a:bodyPr/>
        <a:lstStyle/>
        <a:p>
          <a:endParaRPr lang="ru-RU" sz="2800">
            <a:solidFill>
              <a:schemeClr val="tx1"/>
            </a:solidFill>
          </a:endParaRPr>
        </a:p>
      </dgm:t>
    </dgm:pt>
    <dgm:pt modelId="{C38CBCF4-6F84-4E77-8CC4-BE9DA98F31E4}" type="sibTrans" cxnId="{8A2F7699-4843-450B-83A1-AB581D30F456}">
      <dgm:prSet/>
      <dgm:spPr/>
      <dgm:t>
        <a:bodyPr/>
        <a:lstStyle/>
        <a:p>
          <a:endParaRPr lang="ru-RU" sz="2800">
            <a:solidFill>
              <a:schemeClr val="tx1"/>
            </a:solidFill>
          </a:endParaRPr>
        </a:p>
      </dgm:t>
    </dgm:pt>
    <dgm:pt modelId="{F2B1A51A-73F6-4650-B473-9FF292EBEB5F}">
      <dgm:prSet custT="1"/>
      <dgm:spPr/>
      <dgm:t>
        <a:bodyPr/>
        <a:lstStyle/>
        <a:p>
          <a:r>
            <a:rPr lang="uk-UA" sz="1800" smtClean="0">
              <a:solidFill>
                <a:schemeClr val="tx1"/>
              </a:solidFill>
            </a:rPr>
            <a:t>як один зі ступенів пізнання</a:t>
          </a:r>
          <a:endParaRPr lang="ru-RU" sz="1800" dirty="0">
            <a:solidFill>
              <a:schemeClr val="tx1"/>
            </a:solidFill>
          </a:endParaRPr>
        </a:p>
      </dgm:t>
    </dgm:pt>
    <dgm:pt modelId="{AF9598FC-94C7-4393-A255-A8352DF79C94}" type="parTrans" cxnId="{6C59BF94-98EF-4D1C-822A-F7BECC245A16}">
      <dgm:prSet/>
      <dgm:spPr/>
      <dgm:t>
        <a:bodyPr/>
        <a:lstStyle/>
        <a:p>
          <a:endParaRPr lang="ru-RU" sz="2800">
            <a:solidFill>
              <a:schemeClr val="tx1"/>
            </a:solidFill>
          </a:endParaRPr>
        </a:p>
      </dgm:t>
    </dgm:pt>
    <dgm:pt modelId="{5E871863-32DA-493B-993B-2C394B80B6A6}" type="sibTrans" cxnId="{6C59BF94-98EF-4D1C-822A-F7BECC245A16}">
      <dgm:prSet/>
      <dgm:spPr/>
      <dgm:t>
        <a:bodyPr/>
        <a:lstStyle/>
        <a:p>
          <a:endParaRPr lang="ru-RU" sz="2800">
            <a:solidFill>
              <a:schemeClr val="tx1"/>
            </a:solidFill>
          </a:endParaRPr>
        </a:p>
      </dgm:t>
    </dgm:pt>
    <dgm:pt modelId="{F6717485-3F4A-45E1-BB8B-35A799A1E0C1}">
      <dgm:prSet custT="1"/>
      <dgm:spPr/>
      <dgm:t>
        <a:bodyPr/>
        <a:lstStyle/>
        <a:p>
          <a:r>
            <a:rPr lang="uk-UA" sz="1800" smtClean="0">
              <a:solidFill>
                <a:schemeClr val="tx1"/>
              </a:solidFill>
            </a:rPr>
            <a:t>як форму міжособистісного спілкування</a:t>
          </a:r>
          <a:endParaRPr lang="ru-RU" sz="1800" dirty="0">
            <a:solidFill>
              <a:schemeClr val="tx1"/>
            </a:solidFill>
          </a:endParaRPr>
        </a:p>
      </dgm:t>
    </dgm:pt>
    <dgm:pt modelId="{465B1723-4152-4E68-B19A-E0A61FCBD4F3}" type="parTrans" cxnId="{10333DBA-1227-404A-A291-17883583A8C6}">
      <dgm:prSet/>
      <dgm:spPr/>
      <dgm:t>
        <a:bodyPr/>
        <a:lstStyle/>
        <a:p>
          <a:endParaRPr lang="ru-RU" sz="2800">
            <a:solidFill>
              <a:schemeClr val="tx1"/>
            </a:solidFill>
          </a:endParaRPr>
        </a:p>
      </dgm:t>
    </dgm:pt>
    <dgm:pt modelId="{0A85249A-CD4B-4796-B858-CDA1F5EA320E}" type="sibTrans" cxnId="{10333DBA-1227-404A-A291-17883583A8C6}">
      <dgm:prSet/>
      <dgm:spPr/>
      <dgm:t>
        <a:bodyPr/>
        <a:lstStyle/>
        <a:p>
          <a:endParaRPr lang="ru-RU" sz="2800">
            <a:solidFill>
              <a:schemeClr val="tx1"/>
            </a:solidFill>
          </a:endParaRPr>
        </a:p>
      </dgm:t>
    </dgm:pt>
    <dgm:pt modelId="{1EADE4F4-7718-439B-9F54-A9EEE30BE982}">
      <dgm:prSet custT="1"/>
      <dgm:spPr/>
      <dgm:t>
        <a:bodyPr/>
        <a:lstStyle/>
        <a:p>
          <a:r>
            <a:rPr lang="uk-UA" sz="1800" smtClean="0">
              <a:solidFill>
                <a:schemeClr val="tx1"/>
              </a:solidFill>
            </a:rPr>
            <a:t>як форму організації культурного дозвілля</a:t>
          </a:r>
          <a:endParaRPr lang="ru-RU" sz="1800" dirty="0">
            <a:solidFill>
              <a:schemeClr val="tx1"/>
            </a:solidFill>
          </a:endParaRPr>
        </a:p>
      </dgm:t>
    </dgm:pt>
    <dgm:pt modelId="{19746303-BC33-4149-9D2C-D66F6E9C0433}" type="parTrans" cxnId="{151D6805-B7FD-4B64-A703-0693B021B9B1}">
      <dgm:prSet/>
      <dgm:spPr/>
      <dgm:t>
        <a:bodyPr/>
        <a:lstStyle/>
        <a:p>
          <a:endParaRPr lang="ru-RU" sz="2800">
            <a:solidFill>
              <a:schemeClr val="tx1"/>
            </a:solidFill>
          </a:endParaRPr>
        </a:p>
      </dgm:t>
    </dgm:pt>
    <dgm:pt modelId="{FD1F83AE-B130-4061-AB96-D23235FD4789}" type="sibTrans" cxnId="{151D6805-B7FD-4B64-A703-0693B021B9B1}">
      <dgm:prSet/>
      <dgm:spPr/>
      <dgm:t>
        <a:bodyPr/>
        <a:lstStyle/>
        <a:p>
          <a:endParaRPr lang="ru-RU" sz="2800">
            <a:solidFill>
              <a:schemeClr val="tx1"/>
            </a:solidFill>
          </a:endParaRPr>
        </a:p>
      </dgm:t>
    </dgm:pt>
    <dgm:pt modelId="{746B1A5E-20C2-46C3-A329-7834E61B8064}">
      <dgm:prSet custT="1"/>
      <dgm:spPr/>
      <dgm:t>
        <a:bodyPr/>
        <a:lstStyle/>
        <a:p>
          <a:r>
            <a:rPr lang="uk-UA" sz="1800" smtClean="0">
              <a:solidFill>
                <a:schemeClr val="tx1"/>
              </a:solidFill>
            </a:rPr>
            <a:t>як невід’ємну частину організованого туризму</a:t>
          </a:r>
          <a:endParaRPr lang="ru-RU" sz="1800">
            <a:solidFill>
              <a:schemeClr val="tx1"/>
            </a:solidFill>
          </a:endParaRPr>
        </a:p>
      </dgm:t>
    </dgm:pt>
    <dgm:pt modelId="{CBF53325-EA2D-4A9C-B0A0-4A2E4F121CAE}" type="parTrans" cxnId="{C43EFED7-042D-4299-9A45-F185517F25C0}">
      <dgm:prSet/>
      <dgm:spPr/>
      <dgm:t>
        <a:bodyPr/>
        <a:lstStyle/>
        <a:p>
          <a:endParaRPr lang="ru-RU" sz="2800">
            <a:solidFill>
              <a:schemeClr val="tx1"/>
            </a:solidFill>
          </a:endParaRPr>
        </a:p>
      </dgm:t>
    </dgm:pt>
    <dgm:pt modelId="{24D00BA2-AB94-4DD2-9286-3F5946B9C174}" type="sibTrans" cxnId="{C43EFED7-042D-4299-9A45-F185517F25C0}">
      <dgm:prSet/>
      <dgm:spPr/>
      <dgm:t>
        <a:bodyPr/>
        <a:lstStyle/>
        <a:p>
          <a:endParaRPr lang="ru-RU" sz="2800">
            <a:solidFill>
              <a:schemeClr val="tx1"/>
            </a:solidFill>
          </a:endParaRPr>
        </a:p>
      </dgm:t>
    </dgm:pt>
    <dgm:pt modelId="{52F4214F-D5BF-4C6C-8949-0A874D16B82D}" type="pres">
      <dgm:prSet presAssocID="{3EA6B940-87FF-4DCD-A338-B40EA23206D3}" presName="Name0" presStyleCnt="0">
        <dgm:presLayoutVars>
          <dgm:chMax val="7"/>
          <dgm:chPref val="7"/>
          <dgm:dir/>
        </dgm:presLayoutVars>
      </dgm:prSet>
      <dgm:spPr/>
      <dgm:t>
        <a:bodyPr/>
        <a:lstStyle/>
        <a:p>
          <a:endParaRPr lang="uk-UA"/>
        </a:p>
      </dgm:t>
    </dgm:pt>
    <dgm:pt modelId="{96142880-6C40-4D6E-84FA-A47D6A390255}" type="pres">
      <dgm:prSet presAssocID="{3EA6B940-87FF-4DCD-A338-B40EA23206D3}" presName="Name1" presStyleCnt="0"/>
      <dgm:spPr/>
    </dgm:pt>
    <dgm:pt modelId="{225D60D8-466B-46C2-A9E0-9CCAC164D2BA}" type="pres">
      <dgm:prSet presAssocID="{3EA6B940-87FF-4DCD-A338-B40EA23206D3}" presName="cycle" presStyleCnt="0"/>
      <dgm:spPr/>
    </dgm:pt>
    <dgm:pt modelId="{88CD9E96-DFCB-4C69-A5F8-2D9369D6BCD8}" type="pres">
      <dgm:prSet presAssocID="{3EA6B940-87FF-4DCD-A338-B40EA23206D3}" presName="srcNode" presStyleLbl="node1" presStyleIdx="0" presStyleCnt="7"/>
      <dgm:spPr/>
    </dgm:pt>
    <dgm:pt modelId="{B954892B-E4CA-401E-A61D-E0B10C6563A8}" type="pres">
      <dgm:prSet presAssocID="{3EA6B940-87FF-4DCD-A338-B40EA23206D3}" presName="conn" presStyleLbl="parChTrans1D2" presStyleIdx="0" presStyleCnt="1"/>
      <dgm:spPr/>
      <dgm:t>
        <a:bodyPr/>
        <a:lstStyle/>
        <a:p>
          <a:endParaRPr lang="uk-UA"/>
        </a:p>
      </dgm:t>
    </dgm:pt>
    <dgm:pt modelId="{90D8FA5A-16A3-4A97-8579-2EDB5918498E}" type="pres">
      <dgm:prSet presAssocID="{3EA6B940-87FF-4DCD-A338-B40EA23206D3}" presName="extraNode" presStyleLbl="node1" presStyleIdx="0" presStyleCnt="7"/>
      <dgm:spPr/>
    </dgm:pt>
    <dgm:pt modelId="{27869E52-2DB0-418C-ABB2-5C6F1F2830F1}" type="pres">
      <dgm:prSet presAssocID="{3EA6B940-87FF-4DCD-A338-B40EA23206D3}" presName="dstNode" presStyleLbl="node1" presStyleIdx="0" presStyleCnt="7"/>
      <dgm:spPr/>
    </dgm:pt>
    <dgm:pt modelId="{1FC1BC7D-8667-4D44-A11D-9865BC047FFD}" type="pres">
      <dgm:prSet presAssocID="{C5433B30-E8D3-4709-AA0E-FE9187D347DC}" presName="text_1" presStyleLbl="node1" presStyleIdx="0" presStyleCnt="7" custScaleX="99879" custScaleY="137166">
        <dgm:presLayoutVars>
          <dgm:bulletEnabled val="1"/>
        </dgm:presLayoutVars>
      </dgm:prSet>
      <dgm:spPr/>
      <dgm:t>
        <a:bodyPr/>
        <a:lstStyle/>
        <a:p>
          <a:endParaRPr lang="ru-RU"/>
        </a:p>
      </dgm:t>
    </dgm:pt>
    <dgm:pt modelId="{7304D50D-E49C-46E5-9417-986D5CEB8572}" type="pres">
      <dgm:prSet presAssocID="{C5433B30-E8D3-4709-AA0E-FE9187D347DC}" presName="accent_1" presStyleCnt="0"/>
      <dgm:spPr/>
    </dgm:pt>
    <dgm:pt modelId="{82D427D7-461E-425B-A8D0-DCE8EA452690}" type="pres">
      <dgm:prSet presAssocID="{C5433B30-E8D3-4709-AA0E-FE9187D347DC}" presName="accentRepeatNode" presStyleLbl="solidFgAcc1" presStyleIdx="0" presStyleCnt="7"/>
      <dgm:spPr/>
    </dgm:pt>
    <dgm:pt modelId="{03A6F876-7E9C-4DF5-B160-35AD85851020}" type="pres">
      <dgm:prSet presAssocID="{C7F58C51-E8B9-41A3-A6B1-E51662DA049D}" presName="text_2" presStyleLbl="node1" presStyleIdx="1" presStyleCnt="7">
        <dgm:presLayoutVars>
          <dgm:bulletEnabled val="1"/>
        </dgm:presLayoutVars>
      </dgm:prSet>
      <dgm:spPr/>
      <dgm:t>
        <a:bodyPr/>
        <a:lstStyle/>
        <a:p>
          <a:endParaRPr lang="uk-UA"/>
        </a:p>
      </dgm:t>
    </dgm:pt>
    <dgm:pt modelId="{6C236D48-56A5-4510-9980-EE466E749CBD}" type="pres">
      <dgm:prSet presAssocID="{C7F58C51-E8B9-41A3-A6B1-E51662DA049D}" presName="accent_2" presStyleCnt="0"/>
      <dgm:spPr/>
    </dgm:pt>
    <dgm:pt modelId="{430744FF-A1CD-4CB3-9525-0A76AA9FCEF0}" type="pres">
      <dgm:prSet presAssocID="{C7F58C51-E8B9-41A3-A6B1-E51662DA049D}" presName="accentRepeatNode" presStyleLbl="solidFgAcc1" presStyleIdx="1" presStyleCnt="7"/>
      <dgm:spPr/>
    </dgm:pt>
    <dgm:pt modelId="{B213A07A-209E-4B19-9A6A-FDC7CD13BD97}" type="pres">
      <dgm:prSet presAssocID="{9D443C39-4858-47AA-A73B-068422B99BEF}" presName="text_3" presStyleLbl="node1" presStyleIdx="2" presStyleCnt="7">
        <dgm:presLayoutVars>
          <dgm:bulletEnabled val="1"/>
        </dgm:presLayoutVars>
      </dgm:prSet>
      <dgm:spPr/>
      <dgm:t>
        <a:bodyPr/>
        <a:lstStyle/>
        <a:p>
          <a:endParaRPr lang="uk-UA"/>
        </a:p>
      </dgm:t>
    </dgm:pt>
    <dgm:pt modelId="{F791E83F-FB5C-4C90-8165-3E1D5071B6FE}" type="pres">
      <dgm:prSet presAssocID="{9D443C39-4858-47AA-A73B-068422B99BEF}" presName="accent_3" presStyleCnt="0"/>
      <dgm:spPr/>
    </dgm:pt>
    <dgm:pt modelId="{D1A88BAD-0A75-471B-A55A-91291CAE56D2}" type="pres">
      <dgm:prSet presAssocID="{9D443C39-4858-47AA-A73B-068422B99BEF}" presName="accentRepeatNode" presStyleLbl="solidFgAcc1" presStyleIdx="2" presStyleCnt="7"/>
      <dgm:spPr/>
    </dgm:pt>
    <dgm:pt modelId="{4100097B-5F5C-42B3-9806-A56CEC17DFEE}" type="pres">
      <dgm:prSet presAssocID="{F2B1A51A-73F6-4650-B473-9FF292EBEB5F}" presName="text_4" presStyleLbl="node1" presStyleIdx="3" presStyleCnt="7">
        <dgm:presLayoutVars>
          <dgm:bulletEnabled val="1"/>
        </dgm:presLayoutVars>
      </dgm:prSet>
      <dgm:spPr/>
      <dgm:t>
        <a:bodyPr/>
        <a:lstStyle/>
        <a:p>
          <a:endParaRPr lang="ru-RU"/>
        </a:p>
      </dgm:t>
    </dgm:pt>
    <dgm:pt modelId="{71A54C2B-2E46-476C-A020-6C855A6375EA}" type="pres">
      <dgm:prSet presAssocID="{F2B1A51A-73F6-4650-B473-9FF292EBEB5F}" presName="accent_4" presStyleCnt="0"/>
      <dgm:spPr/>
    </dgm:pt>
    <dgm:pt modelId="{62B423B7-26B6-420F-82F1-F9C09D26466A}" type="pres">
      <dgm:prSet presAssocID="{F2B1A51A-73F6-4650-B473-9FF292EBEB5F}" presName="accentRepeatNode" presStyleLbl="solidFgAcc1" presStyleIdx="3" presStyleCnt="7"/>
      <dgm:spPr/>
    </dgm:pt>
    <dgm:pt modelId="{44B9E915-7CB3-41B0-959B-68F67A7C93C6}" type="pres">
      <dgm:prSet presAssocID="{F6717485-3F4A-45E1-BB8B-35A799A1E0C1}" presName="text_5" presStyleLbl="node1" presStyleIdx="4" presStyleCnt="7">
        <dgm:presLayoutVars>
          <dgm:bulletEnabled val="1"/>
        </dgm:presLayoutVars>
      </dgm:prSet>
      <dgm:spPr/>
      <dgm:t>
        <a:bodyPr/>
        <a:lstStyle/>
        <a:p>
          <a:endParaRPr lang="ru-RU"/>
        </a:p>
      </dgm:t>
    </dgm:pt>
    <dgm:pt modelId="{97C4F269-D54B-4B0F-A250-C136FF14AEF4}" type="pres">
      <dgm:prSet presAssocID="{F6717485-3F4A-45E1-BB8B-35A799A1E0C1}" presName="accent_5" presStyleCnt="0"/>
      <dgm:spPr/>
    </dgm:pt>
    <dgm:pt modelId="{6F73FE87-E219-4686-9E51-2334862165E5}" type="pres">
      <dgm:prSet presAssocID="{F6717485-3F4A-45E1-BB8B-35A799A1E0C1}" presName="accentRepeatNode" presStyleLbl="solidFgAcc1" presStyleIdx="4" presStyleCnt="7"/>
      <dgm:spPr/>
    </dgm:pt>
    <dgm:pt modelId="{DF019004-672D-4478-8883-425C74E3F5B3}" type="pres">
      <dgm:prSet presAssocID="{1EADE4F4-7718-439B-9F54-A9EEE30BE982}" presName="text_6" presStyleLbl="node1" presStyleIdx="5" presStyleCnt="7">
        <dgm:presLayoutVars>
          <dgm:bulletEnabled val="1"/>
        </dgm:presLayoutVars>
      </dgm:prSet>
      <dgm:spPr/>
      <dgm:t>
        <a:bodyPr/>
        <a:lstStyle/>
        <a:p>
          <a:endParaRPr lang="ru-RU"/>
        </a:p>
      </dgm:t>
    </dgm:pt>
    <dgm:pt modelId="{CEA7CD31-DFD3-442B-BEB3-C0A53AE771AA}" type="pres">
      <dgm:prSet presAssocID="{1EADE4F4-7718-439B-9F54-A9EEE30BE982}" presName="accent_6" presStyleCnt="0"/>
      <dgm:spPr/>
    </dgm:pt>
    <dgm:pt modelId="{9C7B04AF-9470-4E33-B36F-7E47B5FBF3B1}" type="pres">
      <dgm:prSet presAssocID="{1EADE4F4-7718-439B-9F54-A9EEE30BE982}" presName="accentRepeatNode" presStyleLbl="solidFgAcc1" presStyleIdx="5" presStyleCnt="7"/>
      <dgm:spPr/>
    </dgm:pt>
    <dgm:pt modelId="{F7763EA7-7A95-4F1A-B9CB-37D1AF7A64B1}" type="pres">
      <dgm:prSet presAssocID="{746B1A5E-20C2-46C3-A329-7834E61B8064}" presName="text_7" presStyleLbl="node1" presStyleIdx="6" presStyleCnt="7">
        <dgm:presLayoutVars>
          <dgm:bulletEnabled val="1"/>
        </dgm:presLayoutVars>
      </dgm:prSet>
      <dgm:spPr/>
      <dgm:t>
        <a:bodyPr/>
        <a:lstStyle/>
        <a:p>
          <a:endParaRPr lang="uk-UA"/>
        </a:p>
      </dgm:t>
    </dgm:pt>
    <dgm:pt modelId="{63501947-6DE0-42AE-A8CC-2ECF98BE2529}" type="pres">
      <dgm:prSet presAssocID="{746B1A5E-20C2-46C3-A329-7834E61B8064}" presName="accent_7" presStyleCnt="0"/>
      <dgm:spPr/>
    </dgm:pt>
    <dgm:pt modelId="{091DF680-8835-4952-B4EF-F7A7EC52C5B6}" type="pres">
      <dgm:prSet presAssocID="{746B1A5E-20C2-46C3-A329-7834E61B8064}" presName="accentRepeatNode" presStyleLbl="solidFgAcc1" presStyleIdx="6" presStyleCnt="7"/>
      <dgm:spPr/>
    </dgm:pt>
  </dgm:ptLst>
  <dgm:cxnLst>
    <dgm:cxn modelId="{8A2F7699-4843-450B-83A1-AB581D30F456}" srcId="{3EA6B940-87FF-4DCD-A338-B40EA23206D3}" destId="{9D443C39-4858-47AA-A73B-068422B99BEF}" srcOrd="2" destOrd="0" parTransId="{96891E03-F265-4F41-A3B8-84F0767DB831}" sibTransId="{C38CBCF4-6F84-4E77-8CC4-BE9DA98F31E4}"/>
    <dgm:cxn modelId="{08330A2B-E83C-43B9-BC21-7BF9927B4FAC}" type="presOf" srcId="{9D443C39-4858-47AA-A73B-068422B99BEF}" destId="{B213A07A-209E-4B19-9A6A-FDC7CD13BD97}" srcOrd="0" destOrd="0" presId="urn:microsoft.com/office/officeart/2008/layout/VerticalCurvedList"/>
    <dgm:cxn modelId="{7C115565-BC06-4E57-BF5C-9B8AE89C5E2E}" type="presOf" srcId="{34521B1F-E58E-4BF8-B39C-F32FC68952ED}" destId="{B954892B-E4CA-401E-A61D-E0B10C6563A8}" srcOrd="0" destOrd="0" presId="urn:microsoft.com/office/officeart/2008/layout/VerticalCurvedList"/>
    <dgm:cxn modelId="{10333DBA-1227-404A-A291-17883583A8C6}" srcId="{3EA6B940-87FF-4DCD-A338-B40EA23206D3}" destId="{F6717485-3F4A-45E1-BB8B-35A799A1E0C1}" srcOrd="4" destOrd="0" parTransId="{465B1723-4152-4E68-B19A-E0A61FCBD4F3}" sibTransId="{0A85249A-CD4B-4796-B858-CDA1F5EA320E}"/>
    <dgm:cxn modelId="{35509C0D-201A-4133-82C5-AB3C6C09C5BA}" type="presOf" srcId="{C5433B30-E8D3-4709-AA0E-FE9187D347DC}" destId="{1FC1BC7D-8667-4D44-A11D-9865BC047FFD}" srcOrd="0" destOrd="0" presId="urn:microsoft.com/office/officeart/2008/layout/VerticalCurvedList"/>
    <dgm:cxn modelId="{2008D1FF-54F2-4C7B-A862-48D0CA526167}" srcId="{3EA6B940-87FF-4DCD-A338-B40EA23206D3}" destId="{C7F58C51-E8B9-41A3-A6B1-E51662DA049D}" srcOrd="1" destOrd="0" parTransId="{2FE19202-7648-4B38-9B57-1D4004FE9BA3}" sibTransId="{BBD7FA80-908E-4360-ACF2-2ADF1D1605C4}"/>
    <dgm:cxn modelId="{E35260AD-ABDA-4819-A674-D0BF5DB26DB2}" type="presOf" srcId="{746B1A5E-20C2-46C3-A329-7834E61B8064}" destId="{F7763EA7-7A95-4F1A-B9CB-37D1AF7A64B1}" srcOrd="0" destOrd="0" presId="urn:microsoft.com/office/officeart/2008/layout/VerticalCurvedList"/>
    <dgm:cxn modelId="{D788407C-24FF-44E2-8FA1-3DC4284A5688}" type="presOf" srcId="{C7F58C51-E8B9-41A3-A6B1-E51662DA049D}" destId="{03A6F876-7E9C-4DF5-B160-35AD85851020}" srcOrd="0" destOrd="0" presId="urn:microsoft.com/office/officeart/2008/layout/VerticalCurvedList"/>
    <dgm:cxn modelId="{8331EE1B-1CD5-46E5-9B6F-4DEF53FC0C8F}" type="presOf" srcId="{3EA6B940-87FF-4DCD-A338-B40EA23206D3}" destId="{52F4214F-D5BF-4C6C-8949-0A874D16B82D}" srcOrd="0" destOrd="0" presId="urn:microsoft.com/office/officeart/2008/layout/VerticalCurvedList"/>
    <dgm:cxn modelId="{151D6805-B7FD-4B64-A703-0693B021B9B1}" srcId="{3EA6B940-87FF-4DCD-A338-B40EA23206D3}" destId="{1EADE4F4-7718-439B-9F54-A9EEE30BE982}" srcOrd="5" destOrd="0" parTransId="{19746303-BC33-4149-9D2C-D66F6E9C0433}" sibTransId="{FD1F83AE-B130-4061-AB96-D23235FD4789}"/>
    <dgm:cxn modelId="{6C59BF94-98EF-4D1C-822A-F7BECC245A16}" srcId="{3EA6B940-87FF-4DCD-A338-B40EA23206D3}" destId="{F2B1A51A-73F6-4650-B473-9FF292EBEB5F}" srcOrd="3" destOrd="0" parTransId="{AF9598FC-94C7-4393-A255-A8352DF79C94}" sibTransId="{5E871863-32DA-493B-993B-2C394B80B6A6}"/>
    <dgm:cxn modelId="{515DEB70-4C29-479F-807E-05FF23840747}" type="presOf" srcId="{1EADE4F4-7718-439B-9F54-A9EEE30BE982}" destId="{DF019004-672D-4478-8883-425C74E3F5B3}" srcOrd="0" destOrd="0" presId="urn:microsoft.com/office/officeart/2008/layout/VerticalCurvedList"/>
    <dgm:cxn modelId="{15832F40-414F-4D72-855A-E50E06A688E4}" type="presOf" srcId="{F6717485-3F4A-45E1-BB8B-35A799A1E0C1}" destId="{44B9E915-7CB3-41B0-959B-68F67A7C93C6}" srcOrd="0" destOrd="0" presId="urn:microsoft.com/office/officeart/2008/layout/VerticalCurvedList"/>
    <dgm:cxn modelId="{D286D889-C432-4F3F-8250-F4A719BDC566}" type="presOf" srcId="{F2B1A51A-73F6-4650-B473-9FF292EBEB5F}" destId="{4100097B-5F5C-42B3-9806-A56CEC17DFEE}" srcOrd="0" destOrd="0" presId="urn:microsoft.com/office/officeart/2008/layout/VerticalCurvedList"/>
    <dgm:cxn modelId="{D3AE42CC-D761-45B0-A283-16B6FA05F58D}" srcId="{3EA6B940-87FF-4DCD-A338-B40EA23206D3}" destId="{C5433B30-E8D3-4709-AA0E-FE9187D347DC}" srcOrd="0" destOrd="0" parTransId="{2BFA22FF-278C-4C6C-AC31-9777D2F4F26C}" sibTransId="{34521B1F-E58E-4BF8-B39C-F32FC68952ED}"/>
    <dgm:cxn modelId="{C43EFED7-042D-4299-9A45-F185517F25C0}" srcId="{3EA6B940-87FF-4DCD-A338-B40EA23206D3}" destId="{746B1A5E-20C2-46C3-A329-7834E61B8064}" srcOrd="6" destOrd="0" parTransId="{CBF53325-EA2D-4A9C-B0A0-4A2E4F121CAE}" sibTransId="{24D00BA2-AB94-4DD2-9286-3F5946B9C174}"/>
    <dgm:cxn modelId="{21BB1BED-E60B-448E-ACDC-B4B9F44E9A30}" type="presParOf" srcId="{52F4214F-D5BF-4C6C-8949-0A874D16B82D}" destId="{96142880-6C40-4D6E-84FA-A47D6A390255}" srcOrd="0" destOrd="0" presId="urn:microsoft.com/office/officeart/2008/layout/VerticalCurvedList"/>
    <dgm:cxn modelId="{D8828EC1-69DB-4A97-8DB5-D6DBC7FD484A}" type="presParOf" srcId="{96142880-6C40-4D6E-84FA-A47D6A390255}" destId="{225D60D8-466B-46C2-A9E0-9CCAC164D2BA}" srcOrd="0" destOrd="0" presId="urn:microsoft.com/office/officeart/2008/layout/VerticalCurvedList"/>
    <dgm:cxn modelId="{2170642E-B073-45FB-A463-33706BEA4993}" type="presParOf" srcId="{225D60D8-466B-46C2-A9E0-9CCAC164D2BA}" destId="{88CD9E96-DFCB-4C69-A5F8-2D9369D6BCD8}" srcOrd="0" destOrd="0" presId="urn:microsoft.com/office/officeart/2008/layout/VerticalCurvedList"/>
    <dgm:cxn modelId="{D7E61ACC-4C58-464D-90F3-1AA141C32DC7}" type="presParOf" srcId="{225D60D8-466B-46C2-A9E0-9CCAC164D2BA}" destId="{B954892B-E4CA-401E-A61D-E0B10C6563A8}" srcOrd="1" destOrd="0" presId="urn:microsoft.com/office/officeart/2008/layout/VerticalCurvedList"/>
    <dgm:cxn modelId="{4BDDFED9-81F2-48AA-8E82-2DA6009FBE56}" type="presParOf" srcId="{225D60D8-466B-46C2-A9E0-9CCAC164D2BA}" destId="{90D8FA5A-16A3-4A97-8579-2EDB5918498E}" srcOrd="2" destOrd="0" presId="urn:microsoft.com/office/officeart/2008/layout/VerticalCurvedList"/>
    <dgm:cxn modelId="{87426138-E0DB-4887-BEEC-F93999967781}" type="presParOf" srcId="{225D60D8-466B-46C2-A9E0-9CCAC164D2BA}" destId="{27869E52-2DB0-418C-ABB2-5C6F1F2830F1}" srcOrd="3" destOrd="0" presId="urn:microsoft.com/office/officeart/2008/layout/VerticalCurvedList"/>
    <dgm:cxn modelId="{2966D4C6-6C8F-4D3D-84AC-19A5067CC6A4}" type="presParOf" srcId="{96142880-6C40-4D6E-84FA-A47D6A390255}" destId="{1FC1BC7D-8667-4D44-A11D-9865BC047FFD}" srcOrd="1" destOrd="0" presId="urn:microsoft.com/office/officeart/2008/layout/VerticalCurvedList"/>
    <dgm:cxn modelId="{A16F61FB-9557-4EE2-AE62-F6ACC77374E8}" type="presParOf" srcId="{96142880-6C40-4D6E-84FA-A47D6A390255}" destId="{7304D50D-E49C-46E5-9417-986D5CEB8572}" srcOrd="2" destOrd="0" presId="urn:microsoft.com/office/officeart/2008/layout/VerticalCurvedList"/>
    <dgm:cxn modelId="{1AA6FFC5-CC9A-4152-BAFA-29AF313301DA}" type="presParOf" srcId="{7304D50D-E49C-46E5-9417-986D5CEB8572}" destId="{82D427D7-461E-425B-A8D0-DCE8EA452690}" srcOrd="0" destOrd="0" presId="urn:microsoft.com/office/officeart/2008/layout/VerticalCurvedList"/>
    <dgm:cxn modelId="{DBBFF915-74C8-42FD-A280-E1B6C84BE39C}" type="presParOf" srcId="{96142880-6C40-4D6E-84FA-A47D6A390255}" destId="{03A6F876-7E9C-4DF5-B160-35AD85851020}" srcOrd="3" destOrd="0" presId="urn:microsoft.com/office/officeart/2008/layout/VerticalCurvedList"/>
    <dgm:cxn modelId="{02252D8B-B05C-4696-8D68-5609BCD420D6}" type="presParOf" srcId="{96142880-6C40-4D6E-84FA-A47D6A390255}" destId="{6C236D48-56A5-4510-9980-EE466E749CBD}" srcOrd="4" destOrd="0" presId="urn:microsoft.com/office/officeart/2008/layout/VerticalCurvedList"/>
    <dgm:cxn modelId="{A8F6F609-C8F8-42BF-A40C-2C709388E547}" type="presParOf" srcId="{6C236D48-56A5-4510-9980-EE466E749CBD}" destId="{430744FF-A1CD-4CB3-9525-0A76AA9FCEF0}" srcOrd="0" destOrd="0" presId="urn:microsoft.com/office/officeart/2008/layout/VerticalCurvedList"/>
    <dgm:cxn modelId="{667FC475-7002-41B6-8F2E-542D4C239E5A}" type="presParOf" srcId="{96142880-6C40-4D6E-84FA-A47D6A390255}" destId="{B213A07A-209E-4B19-9A6A-FDC7CD13BD97}" srcOrd="5" destOrd="0" presId="urn:microsoft.com/office/officeart/2008/layout/VerticalCurvedList"/>
    <dgm:cxn modelId="{427189FA-B20E-4866-97AA-7FD4BBA1F23D}" type="presParOf" srcId="{96142880-6C40-4D6E-84FA-A47D6A390255}" destId="{F791E83F-FB5C-4C90-8165-3E1D5071B6FE}" srcOrd="6" destOrd="0" presId="urn:microsoft.com/office/officeart/2008/layout/VerticalCurvedList"/>
    <dgm:cxn modelId="{6EA904E7-0059-446D-9BD9-BB99B760D681}" type="presParOf" srcId="{F791E83F-FB5C-4C90-8165-3E1D5071B6FE}" destId="{D1A88BAD-0A75-471B-A55A-91291CAE56D2}" srcOrd="0" destOrd="0" presId="urn:microsoft.com/office/officeart/2008/layout/VerticalCurvedList"/>
    <dgm:cxn modelId="{DD11A403-5DAD-45BF-9716-AB6F3D68A205}" type="presParOf" srcId="{96142880-6C40-4D6E-84FA-A47D6A390255}" destId="{4100097B-5F5C-42B3-9806-A56CEC17DFEE}" srcOrd="7" destOrd="0" presId="urn:microsoft.com/office/officeart/2008/layout/VerticalCurvedList"/>
    <dgm:cxn modelId="{25DF1A10-27FD-4F38-A499-75D335F175B6}" type="presParOf" srcId="{96142880-6C40-4D6E-84FA-A47D6A390255}" destId="{71A54C2B-2E46-476C-A020-6C855A6375EA}" srcOrd="8" destOrd="0" presId="urn:microsoft.com/office/officeart/2008/layout/VerticalCurvedList"/>
    <dgm:cxn modelId="{C0FEC8C8-62BD-4DCF-8416-D53AF7014E2F}" type="presParOf" srcId="{71A54C2B-2E46-476C-A020-6C855A6375EA}" destId="{62B423B7-26B6-420F-82F1-F9C09D26466A}" srcOrd="0" destOrd="0" presId="urn:microsoft.com/office/officeart/2008/layout/VerticalCurvedList"/>
    <dgm:cxn modelId="{69E0864D-09CB-4DD4-8EB9-5176F34FECB4}" type="presParOf" srcId="{96142880-6C40-4D6E-84FA-A47D6A390255}" destId="{44B9E915-7CB3-41B0-959B-68F67A7C93C6}" srcOrd="9" destOrd="0" presId="urn:microsoft.com/office/officeart/2008/layout/VerticalCurvedList"/>
    <dgm:cxn modelId="{05700954-C5B0-4443-B2A4-BA40FF91FFBA}" type="presParOf" srcId="{96142880-6C40-4D6E-84FA-A47D6A390255}" destId="{97C4F269-D54B-4B0F-A250-C136FF14AEF4}" srcOrd="10" destOrd="0" presId="urn:microsoft.com/office/officeart/2008/layout/VerticalCurvedList"/>
    <dgm:cxn modelId="{0C8E1AFC-41E4-4D19-AA31-B83C90717FB6}" type="presParOf" srcId="{97C4F269-D54B-4B0F-A250-C136FF14AEF4}" destId="{6F73FE87-E219-4686-9E51-2334862165E5}" srcOrd="0" destOrd="0" presId="urn:microsoft.com/office/officeart/2008/layout/VerticalCurvedList"/>
    <dgm:cxn modelId="{295E8858-5751-419B-BA73-7A324CC0E4C1}" type="presParOf" srcId="{96142880-6C40-4D6E-84FA-A47D6A390255}" destId="{DF019004-672D-4478-8883-425C74E3F5B3}" srcOrd="11" destOrd="0" presId="urn:microsoft.com/office/officeart/2008/layout/VerticalCurvedList"/>
    <dgm:cxn modelId="{29B6A978-B1BA-4442-8587-FEDD14FADEA1}" type="presParOf" srcId="{96142880-6C40-4D6E-84FA-A47D6A390255}" destId="{CEA7CD31-DFD3-442B-BEB3-C0A53AE771AA}" srcOrd="12" destOrd="0" presId="urn:microsoft.com/office/officeart/2008/layout/VerticalCurvedList"/>
    <dgm:cxn modelId="{13F37991-3549-4E9B-B7FF-9F27530F6ED4}" type="presParOf" srcId="{CEA7CD31-DFD3-442B-BEB3-C0A53AE771AA}" destId="{9C7B04AF-9470-4E33-B36F-7E47B5FBF3B1}" srcOrd="0" destOrd="0" presId="urn:microsoft.com/office/officeart/2008/layout/VerticalCurvedList"/>
    <dgm:cxn modelId="{4C4A3156-BC0F-426C-924C-6139E15D87E5}" type="presParOf" srcId="{96142880-6C40-4D6E-84FA-A47D6A390255}" destId="{F7763EA7-7A95-4F1A-B9CB-37D1AF7A64B1}" srcOrd="13" destOrd="0" presId="urn:microsoft.com/office/officeart/2008/layout/VerticalCurvedList"/>
    <dgm:cxn modelId="{A29E3C1E-4CFC-4DAF-8855-CB1A3532C45E}" type="presParOf" srcId="{96142880-6C40-4D6E-84FA-A47D6A390255}" destId="{63501947-6DE0-42AE-A8CC-2ECF98BE2529}" srcOrd="14" destOrd="0" presId="urn:microsoft.com/office/officeart/2008/layout/VerticalCurvedList"/>
    <dgm:cxn modelId="{D717E567-9250-4D0A-87A4-9052CA399F84}" type="presParOf" srcId="{63501947-6DE0-42AE-A8CC-2ECF98BE2529}" destId="{091DF680-8835-4952-B4EF-F7A7EC52C5B6}"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E256E0-29CF-488B-91FB-8255043568E9}"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ru-RU"/>
        </a:p>
      </dgm:t>
    </dgm:pt>
    <dgm:pt modelId="{9D625BAA-505B-4243-96A4-88FF7F795BBD}">
      <dgm:prSet phldrT="[Текст]" custT="1"/>
      <dgm:spPr/>
      <dgm:t>
        <a:bodyPr/>
        <a:lstStyle/>
        <a:p>
          <a:r>
            <a:rPr lang="uk-UA" sz="2000" b="1" dirty="0" smtClean="0"/>
            <a:t>Дії в процесі екскурсії</a:t>
          </a:r>
          <a:endParaRPr lang="ru-RU" sz="2000" b="1" dirty="0"/>
        </a:p>
      </dgm:t>
    </dgm:pt>
    <dgm:pt modelId="{9FED9078-E8D9-4F78-8951-893B8A6E71B0}" type="parTrans" cxnId="{C1CE9811-25B0-4C74-BCC3-17621ED6C28D}">
      <dgm:prSet/>
      <dgm:spPr/>
      <dgm:t>
        <a:bodyPr/>
        <a:lstStyle/>
        <a:p>
          <a:endParaRPr lang="ru-RU"/>
        </a:p>
      </dgm:t>
    </dgm:pt>
    <dgm:pt modelId="{4CA38FD7-D596-4AD1-8C4E-01F84778BBDB}" type="sibTrans" cxnId="{C1CE9811-25B0-4C74-BCC3-17621ED6C28D}">
      <dgm:prSet/>
      <dgm:spPr/>
      <dgm:t>
        <a:bodyPr/>
        <a:lstStyle/>
        <a:p>
          <a:endParaRPr lang="ru-RU"/>
        </a:p>
      </dgm:t>
    </dgm:pt>
    <dgm:pt modelId="{D23AA0BB-277F-47E4-B1A9-87F5C508A551}">
      <dgm:prSet phldrT="[Текст]"/>
      <dgm:spPr/>
      <dgm:t>
        <a:bodyPr/>
        <a:lstStyle/>
        <a:p>
          <a:r>
            <a:rPr lang="uk-UA" i="1" dirty="0" smtClean="0"/>
            <a:t>Діяльність екскурсовода </a:t>
          </a:r>
          <a:endParaRPr lang="ru-RU" i="1" dirty="0"/>
        </a:p>
      </dgm:t>
    </dgm:pt>
    <dgm:pt modelId="{A3D3BED3-4DDF-4AB7-8614-57DAB2C16B24}" type="parTrans" cxnId="{76A3A568-AD40-450F-8F5A-2F3AC02A30E2}">
      <dgm:prSet/>
      <dgm:spPr/>
      <dgm:t>
        <a:bodyPr/>
        <a:lstStyle/>
        <a:p>
          <a:endParaRPr lang="ru-RU"/>
        </a:p>
      </dgm:t>
    </dgm:pt>
    <dgm:pt modelId="{1A3D5CF8-CDAB-4639-A5B2-ED9EA9CAD052}" type="sibTrans" cxnId="{76A3A568-AD40-450F-8F5A-2F3AC02A30E2}">
      <dgm:prSet/>
      <dgm:spPr/>
      <dgm:t>
        <a:bodyPr/>
        <a:lstStyle/>
        <a:p>
          <a:endParaRPr lang="ru-RU"/>
        </a:p>
      </dgm:t>
    </dgm:pt>
    <dgm:pt modelId="{A771581C-4723-4856-AA29-172E82CCF0D4}">
      <dgm:prSet phldrT="[Текст]"/>
      <dgm:spPr/>
      <dgm:t>
        <a:bodyPr/>
        <a:lstStyle/>
        <a:p>
          <a:r>
            <a:rPr lang="uk-UA" i="1" dirty="0" smtClean="0"/>
            <a:t>Діяльність екскурсантів</a:t>
          </a:r>
          <a:endParaRPr lang="ru-RU" i="1" dirty="0"/>
        </a:p>
      </dgm:t>
    </dgm:pt>
    <dgm:pt modelId="{2AF0C8E5-CC64-4507-A836-635FA197F2E4}" type="parTrans" cxnId="{48D3C4A0-04C2-401F-96D6-826E0AB0D1DB}">
      <dgm:prSet/>
      <dgm:spPr/>
      <dgm:t>
        <a:bodyPr/>
        <a:lstStyle/>
        <a:p>
          <a:endParaRPr lang="ru-RU"/>
        </a:p>
      </dgm:t>
    </dgm:pt>
    <dgm:pt modelId="{B80A8354-E314-4A1F-B7A2-7F64543046DD}" type="sibTrans" cxnId="{48D3C4A0-04C2-401F-96D6-826E0AB0D1DB}">
      <dgm:prSet/>
      <dgm:spPr/>
      <dgm:t>
        <a:bodyPr/>
        <a:lstStyle/>
        <a:p>
          <a:endParaRPr lang="ru-RU"/>
        </a:p>
      </dgm:t>
    </dgm:pt>
    <dgm:pt modelId="{68403227-9792-42F7-A8FF-9323A764F641}">
      <dgm:prSet/>
      <dgm:spPr/>
      <dgm:t>
        <a:bodyPr/>
        <a:lstStyle/>
        <a:p>
          <a:r>
            <a:rPr lang="uk-UA" dirty="0" smtClean="0"/>
            <a:t>Такі активні форми як спостереження, вивчення, дослідження об'єктів</a:t>
          </a:r>
          <a:endParaRPr lang="ru-RU" dirty="0"/>
        </a:p>
      </dgm:t>
    </dgm:pt>
    <dgm:pt modelId="{F1362E76-E564-48F3-A246-11DDE931D2A5}" type="parTrans" cxnId="{FD9865FB-AFDD-4C85-8369-18AEAACCD805}">
      <dgm:prSet/>
      <dgm:spPr/>
      <dgm:t>
        <a:bodyPr/>
        <a:lstStyle/>
        <a:p>
          <a:endParaRPr lang="ru-RU"/>
        </a:p>
      </dgm:t>
    </dgm:pt>
    <dgm:pt modelId="{82EEE5AF-507D-45FA-AAE7-6CE3DD362313}" type="sibTrans" cxnId="{FD9865FB-AFDD-4C85-8369-18AEAACCD805}">
      <dgm:prSet/>
      <dgm:spPr/>
      <dgm:t>
        <a:bodyPr/>
        <a:lstStyle/>
        <a:p>
          <a:endParaRPr lang="ru-RU"/>
        </a:p>
      </dgm:t>
    </dgm:pt>
    <dgm:pt modelId="{DFEB735E-13AE-4280-8656-440414310868}">
      <dgm:prSet/>
      <dgm:spPr/>
      <dgm:t>
        <a:bodyPr/>
        <a:lstStyle/>
        <a:p>
          <a:r>
            <a:rPr lang="uk-UA" dirty="0" smtClean="0"/>
            <a:t>Складається з ряду дій, головні з них - підготовка і проведення екскурсій</a:t>
          </a:r>
          <a:endParaRPr lang="ru-RU" dirty="0"/>
        </a:p>
      </dgm:t>
    </dgm:pt>
    <dgm:pt modelId="{B62D7220-73CA-421F-B3BD-36B783AAFB7B}" type="parTrans" cxnId="{F76FAB22-BD42-48C4-882D-5497AFD9F6E9}">
      <dgm:prSet/>
      <dgm:spPr/>
      <dgm:t>
        <a:bodyPr/>
        <a:lstStyle/>
        <a:p>
          <a:endParaRPr lang="ru-RU"/>
        </a:p>
      </dgm:t>
    </dgm:pt>
    <dgm:pt modelId="{B4A962AD-8696-4F97-A370-32323B7D7B1C}" type="sibTrans" cxnId="{F76FAB22-BD42-48C4-882D-5497AFD9F6E9}">
      <dgm:prSet/>
      <dgm:spPr/>
      <dgm:t>
        <a:bodyPr/>
        <a:lstStyle/>
        <a:p>
          <a:endParaRPr lang="ru-RU"/>
        </a:p>
      </dgm:t>
    </dgm:pt>
    <dgm:pt modelId="{9D02B0AB-F848-4BBA-B539-6827036356AE}" type="pres">
      <dgm:prSet presAssocID="{7DE256E0-29CF-488B-91FB-8255043568E9}" presName="diagram" presStyleCnt="0">
        <dgm:presLayoutVars>
          <dgm:chPref val="1"/>
          <dgm:dir/>
          <dgm:animOne val="branch"/>
          <dgm:animLvl val="lvl"/>
          <dgm:resizeHandles val="exact"/>
        </dgm:presLayoutVars>
      </dgm:prSet>
      <dgm:spPr/>
      <dgm:t>
        <a:bodyPr/>
        <a:lstStyle/>
        <a:p>
          <a:endParaRPr lang="ru-RU"/>
        </a:p>
      </dgm:t>
    </dgm:pt>
    <dgm:pt modelId="{8F8BE560-AE1C-467B-8726-ADB044EF03FB}" type="pres">
      <dgm:prSet presAssocID="{9D625BAA-505B-4243-96A4-88FF7F795BBD}" presName="root1" presStyleCnt="0"/>
      <dgm:spPr/>
    </dgm:pt>
    <dgm:pt modelId="{F9243DE8-B215-443A-A53E-C67984CBAFD8}" type="pres">
      <dgm:prSet presAssocID="{9D625BAA-505B-4243-96A4-88FF7F795BBD}" presName="LevelOneTextNode" presStyleLbl="node0" presStyleIdx="0" presStyleCnt="1">
        <dgm:presLayoutVars>
          <dgm:chPref val="3"/>
        </dgm:presLayoutVars>
      </dgm:prSet>
      <dgm:spPr/>
      <dgm:t>
        <a:bodyPr/>
        <a:lstStyle/>
        <a:p>
          <a:endParaRPr lang="ru-RU"/>
        </a:p>
      </dgm:t>
    </dgm:pt>
    <dgm:pt modelId="{1F6B3702-86F0-4281-A1CF-C68FDFFB925B}" type="pres">
      <dgm:prSet presAssocID="{9D625BAA-505B-4243-96A4-88FF7F795BBD}" presName="level2hierChild" presStyleCnt="0"/>
      <dgm:spPr/>
    </dgm:pt>
    <dgm:pt modelId="{40B38188-20B4-4FA7-BCA4-0C50D5403A5D}" type="pres">
      <dgm:prSet presAssocID="{A3D3BED3-4DDF-4AB7-8614-57DAB2C16B24}" presName="conn2-1" presStyleLbl="parChTrans1D2" presStyleIdx="0" presStyleCnt="2"/>
      <dgm:spPr/>
      <dgm:t>
        <a:bodyPr/>
        <a:lstStyle/>
        <a:p>
          <a:endParaRPr lang="ru-RU"/>
        </a:p>
      </dgm:t>
    </dgm:pt>
    <dgm:pt modelId="{8231B256-C4F6-4061-A6C6-1DE9010C6DFA}" type="pres">
      <dgm:prSet presAssocID="{A3D3BED3-4DDF-4AB7-8614-57DAB2C16B24}" presName="connTx" presStyleLbl="parChTrans1D2" presStyleIdx="0" presStyleCnt="2"/>
      <dgm:spPr/>
      <dgm:t>
        <a:bodyPr/>
        <a:lstStyle/>
        <a:p>
          <a:endParaRPr lang="ru-RU"/>
        </a:p>
      </dgm:t>
    </dgm:pt>
    <dgm:pt modelId="{BE9ED695-59D5-4BD9-BFBE-3E560B74C357}" type="pres">
      <dgm:prSet presAssocID="{D23AA0BB-277F-47E4-B1A9-87F5C508A551}" presName="root2" presStyleCnt="0"/>
      <dgm:spPr/>
    </dgm:pt>
    <dgm:pt modelId="{D8546C63-982F-45AF-A8BA-59D2DD6003C6}" type="pres">
      <dgm:prSet presAssocID="{D23AA0BB-277F-47E4-B1A9-87F5C508A551}" presName="LevelTwoTextNode" presStyleLbl="node2" presStyleIdx="0" presStyleCnt="2">
        <dgm:presLayoutVars>
          <dgm:chPref val="3"/>
        </dgm:presLayoutVars>
      </dgm:prSet>
      <dgm:spPr/>
      <dgm:t>
        <a:bodyPr/>
        <a:lstStyle/>
        <a:p>
          <a:endParaRPr lang="ru-RU"/>
        </a:p>
      </dgm:t>
    </dgm:pt>
    <dgm:pt modelId="{6F178F0A-0C9A-4861-A1C3-1A0E1CD9AEDD}" type="pres">
      <dgm:prSet presAssocID="{D23AA0BB-277F-47E4-B1A9-87F5C508A551}" presName="level3hierChild" presStyleCnt="0"/>
      <dgm:spPr/>
    </dgm:pt>
    <dgm:pt modelId="{C384A50E-08AE-4020-B8E6-49009AE8CDB1}" type="pres">
      <dgm:prSet presAssocID="{B62D7220-73CA-421F-B3BD-36B783AAFB7B}" presName="conn2-1" presStyleLbl="parChTrans1D3" presStyleIdx="0" presStyleCnt="2"/>
      <dgm:spPr/>
      <dgm:t>
        <a:bodyPr/>
        <a:lstStyle/>
        <a:p>
          <a:endParaRPr lang="ru-RU"/>
        </a:p>
      </dgm:t>
    </dgm:pt>
    <dgm:pt modelId="{2B973F98-10CE-4973-AE6B-A0086C100098}" type="pres">
      <dgm:prSet presAssocID="{B62D7220-73CA-421F-B3BD-36B783AAFB7B}" presName="connTx" presStyleLbl="parChTrans1D3" presStyleIdx="0" presStyleCnt="2"/>
      <dgm:spPr/>
      <dgm:t>
        <a:bodyPr/>
        <a:lstStyle/>
        <a:p>
          <a:endParaRPr lang="ru-RU"/>
        </a:p>
      </dgm:t>
    </dgm:pt>
    <dgm:pt modelId="{5C4A0FA4-6077-4DEA-8830-4532AD9413D1}" type="pres">
      <dgm:prSet presAssocID="{DFEB735E-13AE-4280-8656-440414310868}" presName="root2" presStyleCnt="0"/>
      <dgm:spPr/>
    </dgm:pt>
    <dgm:pt modelId="{7E8B7761-1AA0-4620-AD0B-DF58184ED78B}" type="pres">
      <dgm:prSet presAssocID="{DFEB735E-13AE-4280-8656-440414310868}" presName="LevelTwoTextNode" presStyleLbl="node3" presStyleIdx="0" presStyleCnt="2">
        <dgm:presLayoutVars>
          <dgm:chPref val="3"/>
        </dgm:presLayoutVars>
      </dgm:prSet>
      <dgm:spPr/>
      <dgm:t>
        <a:bodyPr/>
        <a:lstStyle/>
        <a:p>
          <a:endParaRPr lang="ru-RU"/>
        </a:p>
      </dgm:t>
    </dgm:pt>
    <dgm:pt modelId="{82E79A36-9455-42E1-8DEE-0D96A0B2B61A}" type="pres">
      <dgm:prSet presAssocID="{DFEB735E-13AE-4280-8656-440414310868}" presName="level3hierChild" presStyleCnt="0"/>
      <dgm:spPr/>
    </dgm:pt>
    <dgm:pt modelId="{02407BBF-71DA-4E0C-9174-46DCD99B7580}" type="pres">
      <dgm:prSet presAssocID="{2AF0C8E5-CC64-4507-A836-635FA197F2E4}" presName="conn2-1" presStyleLbl="parChTrans1D2" presStyleIdx="1" presStyleCnt="2"/>
      <dgm:spPr/>
      <dgm:t>
        <a:bodyPr/>
        <a:lstStyle/>
        <a:p>
          <a:endParaRPr lang="ru-RU"/>
        </a:p>
      </dgm:t>
    </dgm:pt>
    <dgm:pt modelId="{0DD973A5-0384-41F3-A85C-DFD4EAA03B1F}" type="pres">
      <dgm:prSet presAssocID="{2AF0C8E5-CC64-4507-A836-635FA197F2E4}" presName="connTx" presStyleLbl="parChTrans1D2" presStyleIdx="1" presStyleCnt="2"/>
      <dgm:spPr/>
      <dgm:t>
        <a:bodyPr/>
        <a:lstStyle/>
        <a:p>
          <a:endParaRPr lang="ru-RU"/>
        </a:p>
      </dgm:t>
    </dgm:pt>
    <dgm:pt modelId="{DD4ABA7F-85BB-4A88-B399-BDA56E5E87A2}" type="pres">
      <dgm:prSet presAssocID="{A771581C-4723-4856-AA29-172E82CCF0D4}" presName="root2" presStyleCnt="0"/>
      <dgm:spPr/>
    </dgm:pt>
    <dgm:pt modelId="{EB356DC5-2067-46A1-BD22-5DFB1C23BF29}" type="pres">
      <dgm:prSet presAssocID="{A771581C-4723-4856-AA29-172E82CCF0D4}" presName="LevelTwoTextNode" presStyleLbl="node2" presStyleIdx="1" presStyleCnt="2">
        <dgm:presLayoutVars>
          <dgm:chPref val="3"/>
        </dgm:presLayoutVars>
      </dgm:prSet>
      <dgm:spPr/>
      <dgm:t>
        <a:bodyPr/>
        <a:lstStyle/>
        <a:p>
          <a:endParaRPr lang="ru-RU"/>
        </a:p>
      </dgm:t>
    </dgm:pt>
    <dgm:pt modelId="{46BE7878-20E5-4455-A49C-349B36B94345}" type="pres">
      <dgm:prSet presAssocID="{A771581C-4723-4856-AA29-172E82CCF0D4}" presName="level3hierChild" presStyleCnt="0"/>
      <dgm:spPr/>
    </dgm:pt>
    <dgm:pt modelId="{46832DAE-538D-4832-87B9-CFF15F35F9ED}" type="pres">
      <dgm:prSet presAssocID="{F1362E76-E564-48F3-A246-11DDE931D2A5}" presName="conn2-1" presStyleLbl="parChTrans1D3" presStyleIdx="1" presStyleCnt="2"/>
      <dgm:spPr/>
      <dgm:t>
        <a:bodyPr/>
        <a:lstStyle/>
        <a:p>
          <a:endParaRPr lang="ru-RU"/>
        </a:p>
      </dgm:t>
    </dgm:pt>
    <dgm:pt modelId="{D8ACD746-C4C5-4EBC-8737-31223C0A45AF}" type="pres">
      <dgm:prSet presAssocID="{F1362E76-E564-48F3-A246-11DDE931D2A5}" presName="connTx" presStyleLbl="parChTrans1D3" presStyleIdx="1" presStyleCnt="2"/>
      <dgm:spPr/>
      <dgm:t>
        <a:bodyPr/>
        <a:lstStyle/>
        <a:p>
          <a:endParaRPr lang="ru-RU"/>
        </a:p>
      </dgm:t>
    </dgm:pt>
    <dgm:pt modelId="{D96E6F78-5BFF-41C6-8FAE-A2EB11766607}" type="pres">
      <dgm:prSet presAssocID="{68403227-9792-42F7-A8FF-9323A764F641}" presName="root2" presStyleCnt="0"/>
      <dgm:spPr/>
    </dgm:pt>
    <dgm:pt modelId="{9A5D0874-BE36-4A1B-8D9D-AAF9E8F246F9}" type="pres">
      <dgm:prSet presAssocID="{68403227-9792-42F7-A8FF-9323A764F641}" presName="LevelTwoTextNode" presStyleLbl="node3" presStyleIdx="1" presStyleCnt="2">
        <dgm:presLayoutVars>
          <dgm:chPref val="3"/>
        </dgm:presLayoutVars>
      </dgm:prSet>
      <dgm:spPr/>
      <dgm:t>
        <a:bodyPr/>
        <a:lstStyle/>
        <a:p>
          <a:endParaRPr lang="ru-RU"/>
        </a:p>
      </dgm:t>
    </dgm:pt>
    <dgm:pt modelId="{3E23BC39-9062-4034-BC66-56FD31B3765F}" type="pres">
      <dgm:prSet presAssocID="{68403227-9792-42F7-A8FF-9323A764F641}" presName="level3hierChild" presStyleCnt="0"/>
      <dgm:spPr/>
    </dgm:pt>
  </dgm:ptLst>
  <dgm:cxnLst>
    <dgm:cxn modelId="{554EB872-E0BE-4F78-875C-890AA93F3F21}" type="presOf" srcId="{68403227-9792-42F7-A8FF-9323A764F641}" destId="{9A5D0874-BE36-4A1B-8D9D-AAF9E8F246F9}" srcOrd="0" destOrd="0" presId="urn:microsoft.com/office/officeart/2005/8/layout/hierarchy2"/>
    <dgm:cxn modelId="{1AD437E4-3926-4502-A5B8-F546C9D44E02}" type="presOf" srcId="{2AF0C8E5-CC64-4507-A836-635FA197F2E4}" destId="{0DD973A5-0384-41F3-A85C-DFD4EAA03B1F}" srcOrd="1" destOrd="0" presId="urn:microsoft.com/office/officeart/2005/8/layout/hierarchy2"/>
    <dgm:cxn modelId="{FD9865FB-AFDD-4C85-8369-18AEAACCD805}" srcId="{A771581C-4723-4856-AA29-172E82CCF0D4}" destId="{68403227-9792-42F7-A8FF-9323A764F641}" srcOrd="0" destOrd="0" parTransId="{F1362E76-E564-48F3-A246-11DDE931D2A5}" sibTransId="{82EEE5AF-507D-45FA-AAE7-6CE3DD362313}"/>
    <dgm:cxn modelId="{C1CE9811-25B0-4C74-BCC3-17621ED6C28D}" srcId="{7DE256E0-29CF-488B-91FB-8255043568E9}" destId="{9D625BAA-505B-4243-96A4-88FF7F795BBD}" srcOrd="0" destOrd="0" parTransId="{9FED9078-E8D9-4F78-8951-893B8A6E71B0}" sibTransId="{4CA38FD7-D596-4AD1-8C4E-01F84778BBDB}"/>
    <dgm:cxn modelId="{476292A1-0937-46FD-AB6D-90D105A5D216}" type="presOf" srcId="{A3D3BED3-4DDF-4AB7-8614-57DAB2C16B24}" destId="{40B38188-20B4-4FA7-BCA4-0C50D5403A5D}" srcOrd="0" destOrd="0" presId="urn:microsoft.com/office/officeart/2005/8/layout/hierarchy2"/>
    <dgm:cxn modelId="{76A3A568-AD40-450F-8F5A-2F3AC02A30E2}" srcId="{9D625BAA-505B-4243-96A4-88FF7F795BBD}" destId="{D23AA0BB-277F-47E4-B1A9-87F5C508A551}" srcOrd="0" destOrd="0" parTransId="{A3D3BED3-4DDF-4AB7-8614-57DAB2C16B24}" sibTransId="{1A3D5CF8-CDAB-4639-A5B2-ED9EA9CAD052}"/>
    <dgm:cxn modelId="{BACB9FA2-1412-40B0-BC2B-F0C57BEF6CD6}" type="presOf" srcId="{B62D7220-73CA-421F-B3BD-36B783AAFB7B}" destId="{C384A50E-08AE-4020-B8E6-49009AE8CDB1}" srcOrd="0" destOrd="0" presId="urn:microsoft.com/office/officeart/2005/8/layout/hierarchy2"/>
    <dgm:cxn modelId="{12EF62BC-C3B3-4478-BA42-66FB9CBC5148}" type="presOf" srcId="{F1362E76-E564-48F3-A246-11DDE931D2A5}" destId="{46832DAE-538D-4832-87B9-CFF15F35F9ED}" srcOrd="0" destOrd="0" presId="urn:microsoft.com/office/officeart/2005/8/layout/hierarchy2"/>
    <dgm:cxn modelId="{48D3C4A0-04C2-401F-96D6-826E0AB0D1DB}" srcId="{9D625BAA-505B-4243-96A4-88FF7F795BBD}" destId="{A771581C-4723-4856-AA29-172E82CCF0D4}" srcOrd="1" destOrd="0" parTransId="{2AF0C8E5-CC64-4507-A836-635FA197F2E4}" sibTransId="{B80A8354-E314-4A1F-B7A2-7F64543046DD}"/>
    <dgm:cxn modelId="{334EBECC-B9E7-489F-81E3-E84E9C26C8A9}" type="presOf" srcId="{2AF0C8E5-CC64-4507-A836-635FA197F2E4}" destId="{02407BBF-71DA-4E0C-9174-46DCD99B7580}" srcOrd="0" destOrd="0" presId="urn:microsoft.com/office/officeart/2005/8/layout/hierarchy2"/>
    <dgm:cxn modelId="{4DA179AF-BDF4-4C74-9C05-975CED0632FC}" type="presOf" srcId="{DFEB735E-13AE-4280-8656-440414310868}" destId="{7E8B7761-1AA0-4620-AD0B-DF58184ED78B}" srcOrd="0" destOrd="0" presId="urn:microsoft.com/office/officeart/2005/8/layout/hierarchy2"/>
    <dgm:cxn modelId="{8EB4844E-767C-40F9-AD85-AD15B09118CA}" type="presOf" srcId="{A3D3BED3-4DDF-4AB7-8614-57DAB2C16B24}" destId="{8231B256-C4F6-4061-A6C6-1DE9010C6DFA}" srcOrd="1" destOrd="0" presId="urn:microsoft.com/office/officeart/2005/8/layout/hierarchy2"/>
    <dgm:cxn modelId="{336A3582-2B37-4354-9620-A8C9EA0EC17B}" type="presOf" srcId="{F1362E76-E564-48F3-A246-11DDE931D2A5}" destId="{D8ACD746-C4C5-4EBC-8737-31223C0A45AF}" srcOrd="1" destOrd="0" presId="urn:microsoft.com/office/officeart/2005/8/layout/hierarchy2"/>
    <dgm:cxn modelId="{E08BC8DF-D333-4D2F-8258-A91F53E7177B}" type="presOf" srcId="{B62D7220-73CA-421F-B3BD-36B783AAFB7B}" destId="{2B973F98-10CE-4973-AE6B-A0086C100098}" srcOrd="1" destOrd="0" presId="urn:microsoft.com/office/officeart/2005/8/layout/hierarchy2"/>
    <dgm:cxn modelId="{F76FAB22-BD42-48C4-882D-5497AFD9F6E9}" srcId="{D23AA0BB-277F-47E4-B1A9-87F5C508A551}" destId="{DFEB735E-13AE-4280-8656-440414310868}" srcOrd="0" destOrd="0" parTransId="{B62D7220-73CA-421F-B3BD-36B783AAFB7B}" sibTransId="{B4A962AD-8696-4F97-A370-32323B7D7B1C}"/>
    <dgm:cxn modelId="{8D114CC0-2680-4313-B3AC-AB3C920BC50F}" type="presOf" srcId="{A771581C-4723-4856-AA29-172E82CCF0D4}" destId="{EB356DC5-2067-46A1-BD22-5DFB1C23BF29}" srcOrd="0" destOrd="0" presId="urn:microsoft.com/office/officeart/2005/8/layout/hierarchy2"/>
    <dgm:cxn modelId="{49975413-F48D-4984-BFAE-75DE344C4887}" type="presOf" srcId="{7DE256E0-29CF-488B-91FB-8255043568E9}" destId="{9D02B0AB-F848-4BBA-B539-6827036356AE}" srcOrd="0" destOrd="0" presId="urn:microsoft.com/office/officeart/2005/8/layout/hierarchy2"/>
    <dgm:cxn modelId="{7D3E1783-0477-4471-B931-9E7BAB7A194A}" type="presOf" srcId="{D23AA0BB-277F-47E4-B1A9-87F5C508A551}" destId="{D8546C63-982F-45AF-A8BA-59D2DD6003C6}" srcOrd="0" destOrd="0" presId="urn:microsoft.com/office/officeart/2005/8/layout/hierarchy2"/>
    <dgm:cxn modelId="{3F933D78-1701-4836-AE0B-57DCD963905E}" type="presOf" srcId="{9D625BAA-505B-4243-96A4-88FF7F795BBD}" destId="{F9243DE8-B215-443A-A53E-C67984CBAFD8}" srcOrd="0" destOrd="0" presId="urn:microsoft.com/office/officeart/2005/8/layout/hierarchy2"/>
    <dgm:cxn modelId="{EDC34FF4-4B9E-4E59-95B3-46B6D6C965B5}" type="presParOf" srcId="{9D02B0AB-F848-4BBA-B539-6827036356AE}" destId="{8F8BE560-AE1C-467B-8726-ADB044EF03FB}" srcOrd="0" destOrd="0" presId="urn:microsoft.com/office/officeart/2005/8/layout/hierarchy2"/>
    <dgm:cxn modelId="{7A030EED-2616-4780-BBEB-6F159820E00A}" type="presParOf" srcId="{8F8BE560-AE1C-467B-8726-ADB044EF03FB}" destId="{F9243DE8-B215-443A-A53E-C67984CBAFD8}" srcOrd="0" destOrd="0" presId="urn:microsoft.com/office/officeart/2005/8/layout/hierarchy2"/>
    <dgm:cxn modelId="{45DCE753-B685-4951-B90F-227DB93633CF}" type="presParOf" srcId="{8F8BE560-AE1C-467B-8726-ADB044EF03FB}" destId="{1F6B3702-86F0-4281-A1CF-C68FDFFB925B}" srcOrd="1" destOrd="0" presId="urn:microsoft.com/office/officeart/2005/8/layout/hierarchy2"/>
    <dgm:cxn modelId="{72CEB62A-4FCE-4BA4-8B17-60BD355E57E3}" type="presParOf" srcId="{1F6B3702-86F0-4281-A1CF-C68FDFFB925B}" destId="{40B38188-20B4-4FA7-BCA4-0C50D5403A5D}" srcOrd="0" destOrd="0" presId="urn:microsoft.com/office/officeart/2005/8/layout/hierarchy2"/>
    <dgm:cxn modelId="{BDF28C24-CC22-456A-8207-D152673AB8F8}" type="presParOf" srcId="{40B38188-20B4-4FA7-BCA4-0C50D5403A5D}" destId="{8231B256-C4F6-4061-A6C6-1DE9010C6DFA}" srcOrd="0" destOrd="0" presId="urn:microsoft.com/office/officeart/2005/8/layout/hierarchy2"/>
    <dgm:cxn modelId="{FB0334C6-1EC7-4561-BD72-19C53E640D14}" type="presParOf" srcId="{1F6B3702-86F0-4281-A1CF-C68FDFFB925B}" destId="{BE9ED695-59D5-4BD9-BFBE-3E560B74C357}" srcOrd="1" destOrd="0" presId="urn:microsoft.com/office/officeart/2005/8/layout/hierarchy2"/>
    <dgm:cxn modelId="{67D3C424-F7BB-4E5C-B80B-2322EAA7AD66}" type="presParOf" srcId="{BE9ED695-59D5-4BD9-BFBE-3E560B74C357}" destId="{D8546C63-982F-45AF-A8BA-59D2DD6003C6}" srcOrd="0" destOrd="0" presId="urn:microsoft.com/office/officeart/2005/8/layout/hierarchy2"/>
    <dgm:cxn modelId="{761BE21D-4AD7-4724-9189-66A4701FAD4C}" type="presParOf" srcId="{BE9ED695-59D5-4BD9-BFBE-3E560B74C357}" destId="{6F178F0A-0C9A-4861-A1C3-1A0E1CD9AEDD}" srcOrd="1" destOrd="0" presId="urn:microsoft.com/office/officeart/2005/8/layout/hierarchy2"/>
    <dgm:cxn modelId="{CFB1BC90-869A-42A8-B977-C57AA368CC7F}" type="presParOf" srcId="{6F178F0A-0C9A-4861-A1C3-1A0E1CD9AEDD}" destId="{C384A50E-08AE-4020-B8E6-49009AE8CDB1}" srcOrd="0" destOrd="0" presId="urn:microsoft.com/office/officeart/2005/8/layout/hierarchy2"/>
    <dgm:cxn modelId="{BA5786A1-E5C6-464B-BCB2-29B987138989}" type="presParOf" srcId="{C384A50E-08AE-4020-B8E6-49009AE8CDB1}" destId="{2B973F98-10CE-4973-AE6B-A0086C100098}" srcOrd="0" destOrd="0" presId="urn:microsoft.com/office/officeart/2005/8/layout/hierarchy2"/>
    <dgm:cxn modelId="{211B655B-63BE-4C75-BF8C-5A645FF3B5C8}" type="presParOf" srcId="{6F178F0A-0C9A-4861-A1C3-1A0E1CD9AEDD}" destId="{5C4A0FA4-6077-4DEA-8830-4532AD9413D1}" srcOrd="1" destOrd="0" presId="urn:microsoft.com/office/officeart/2005/8/layout/hierarchy2"/>
    <dgm:cxn modelId="{27550A0A-5781-4B88-A213-34AB6CBA5DB1}" type="presParOf" srcId="{5C4A0FA4-6077-4DEA-8830-4532AD9413D1}" destId="{7E8B7761-1AA0-4620-AD0B-DF58184ED78B}" srcOrd="0" destOrd="0" presId="urn:microsoft.com/office/officeart/2005/8/layout/hierarchy2"/>
    <dgm:cxn modelId="{501FA103-C52A-45BC-9C9E-BAD17BEC24E0}" type="presParOf" srcId="{5C4A0FA4-6077-4DEA-8830-4532AD9413D1}" destId="{82E79A36-9455-42E1-8DEE-0D96A0B2B61A}" srcOrd="1" destOrd="0" presId="urn:microsoft.com/office/officeart/2005/8/layout/hierarchy2"/>
    <dgm:cxn modelId="{C4419902-5B81-4646-94BC-F01A97D39B5C}" type="presParOf" srcId="{1F6B3702-86F0-4281-A1CF-C68FDFFB925B}" destId="{02407BBF-71DA-4E0C-9174-46DCD99B7580}" srcOrd="2" destOrd="0" presId="urn:microsoft.com/office/officeart/2005/8/layout/hierarchy2"/>
    <dgm:cxn modelId="{AE9F8824-499D-4C76-B256-7F6C64FCFFD4}" type="presParOf" srcId="{02407BBF-71DA-4E0C-9174-46DCD99B7580}" destId="{0DD973A5-0384-41F3-A85C-DFD4EAA03B1F}" srcOrd="0" destOrd="0" presId="urn:microsoft.com/office/officeart/2005/8/layout/hierarchy2"/>
    <dgm:cxn modelId="{A4EA44DD-AC23-444E-9045-7DB6C338A006}" type="presParOf" srcId="{1F6B3702-86F0-4281-A1CF-C68FDFFB925B}" destId="{DD4ABA7F-85BB-4A88-B399-BDA56E5E87A2}" srcOrd="3" destOrd="0" presId="urn:microsoft.com/office/officeart/2005/8/layout/hierarchy2"/>
    <dgm:cxn modelId="{899D32B0-A168-4AC6-A9F7-8C0A77D81873}" type="presParOf" srcId="{DD4ABA7F-85BB-4A88-B399-BDA56E5E87A2}" destId="{EB356DC5-2067-46A1-BD22-5DFB1C23BF29}" srcOrd="0" destOrd="0" presId="urn:microsoft.com/office/officeart/2005/8/layout/hierarchy2"/>
    <dgm:cxn modelId="{72C486BB-08D7-46FB-8842-06F1E982CA4E}" type="presParOf" srcId="{DD4ABA7F-85BB-4A88-B399-BDA56E5E87A2}" destId="{46BE7878-20E5-4455-A49C-349B36B94345}" srcOrd="1" destOrd="0" presId="urn:microsoft.com/office/officeart/2005/8/layout/hierarchy2"/>
    <dgm:cxn modelId="{030E9FDC-0992-43B8-A127-72B845F473EC}" type="presParOf" srcId="{46BE7878-20E5-4455-A49C-349B36B94345}" destId="{46832DAE-538D-4832-87B9-CFF15F35F9ED}" srcOrd="0" destOrd="0" presId="urn:microsoft.com/office/officeart/2005/8/layout/hierarchy2"/>
    <dgm:cxn modelId="{6D3663D7-1A18-41FC-96C4-2853C28DC160}" type="presParOf" srcId="{46832DAE-538D-4832-87B9-CFF15F35F9ED}" destId="{D8ACD746-C4C5-4EBC-8737-31223C0A45AF}" srcOrd="0" destOrd="0" presId="urn:microsoft.com/office/officeart/2005/8/layout/hierarchy2"/>
    <dgm:cxn modelId="{9147085B-5E73-4591-A322-7598A25C2F96}" type="presParOf" srcId="{46BE7878-20E5-4455-A49C-349B36B94345}" destId="{D96E6F78-5BFF-41C6-8FAE-A2EB11766607}" srcOrd="1" destOrd="0" presId="urn:microsoft.com/office/officeart/2005/8/layout/hierarchy2"/>
    <dgm:cxn modelId="{221596BA-0ED2-4C8A-8E39-C9082942F28B}" type="presParOf" srcId="{D96E6F78-5BFF-41C6-8FAE-A2EB11766607}" destId="{9A5D0874-BE36-4A1B-8D9D-AAF9E8F246F9}" srcOrd="0" destOrd="0" presId="urn:microsoft.com/office/officeart/2005/8/layout/hierarchy2"/>
    <dgm:cxn modelId="{EF46DA80-FF26-4DBE-94BD-EA44C1EE42D7}" type="presParOf" srcId="{D96E6F78-5BFF-41C6-8FAE-A2EB11766607}" destId="{3E23BC39-9062-4034-BC66-56FD31B3765F}"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343BE44-2CFC-4ABF-A45D-1E79DF3D29E3}" type="doc">
      <dgm:prSet loTypeId="urn:microsoft.com/office/officeart/2005/8/layout/radial5" loCatId="relationship" qsTypeId="urn:microsoft.com/office/officeart/2005/8/quickstyle/simple5" qsCatId="simple" csTypeId="urn:microsoft.com/office/officeart/2005/8/colors/colorful4" csCatId="colorful" phldr="1"/>
      <dgm:spPr/>
      <dgm:t>
        <a:bodyPr/>
        <a:lstStyle/>
        <a:p>
          <a:endParaRPr lang="ru-RU"/>
        </a:p>
      </dgm:t>
    </dgm:pt>
    <dgm:pt modelId="{9E901B79-462C-4612-AC3E-F0B177FE2DDE}">
      <dgm:prSet phldrT="[Текст]" custT="1"/>
      <dgm:spPr/>
      <dgm:t>
        <a:bodyPr/>
        <a:lstStyle/>
        <a:p>
          <a:r>
            <a:rPr lang="uk-UA" sz="1400" b="1" dirty="0" smtClean="0">
              <a:solidFill>
                <a:schemeClr val="tx1"/>
              </a:solidFill>
            </a:rPr>
            <a:t>ПРОПОЗИЦІЇ ТУРПРОДУКТУ </a:t>
          </a:r>
          <a:endParaRPr lang="ru-RU" sz="1400" b="1" dirty="0">
            <a:solidFill>
              <a:schemeClr val="tx1"/>
            </a:solidFill>
          </a:endParaRPr>
        </a:p>
      </dgm:t>
    </dgm:pt>
    <dgm:pt modelId="{092586E2-4B70-4086-BD34-027995552994}" type="parTrans" cxnId="{04CCD19E-2F15-4293-8F58-C7B9D30FC1A4}">
      <dgm:prSet/>
      <dgm:spPr/>
      <dgm:t>
        <a:bodyPr/>
        <a:lstStyle/>
        <a:p>
          <a:endParaRPr lang="ru-RU" sz="3200" b="1">
            <a:solidFill>
              <a:schemeClr val="tx1"/>
            </a:solidFill>
          </a:endParaRPr>
        </a:p>
      </dgm:t>
    </dgm:pt>
    <dgm:pt modelId="{ADEE5350-2B04-491B-A19D-16DF434EFD55}" type="sibTrans" cxnId="{04CCD19E-2F15-4293-8F58-C7B9D30FC1A4}">
      <dgm:prSet/>
      <dgm:spPr/>
      <dgm:t>
        <a:bodyPr/>
        <a:lstStyle/>
        <a:p>
          <a:endParaRPr lang="ru-RU" sz="3200" b="1">
            <a:solidFill>
              <a:schemeClr val="tx1"/>
            </a:solidFill>
          </a:endParaRPr>
        </a:p>
      </dgm:t>
    </dgm:pt>
    <dgm:pt modelId="{70BDC978-B530-45FA-9F2E-044736364570}">
      <dgm:prSet phldrT="[Текст]" custT="1"/>
      <dgm:spPr/>
      <dgm:t>
        <a:bodyPr/>
        <a:lstStyle/>
        <a:p>
          <a:r>
            <a:rPr lang="uk-UA" sz="1400" b="1" dirty="0" smtClean="0">
              <a:solidFill>
                <a:schemeClr val="tx1"/>
              </a:solidFill>
            </a:rPr>
            <a:t>ТУР </a:t>
          </a:r>
          <a:endParaRPr lang="ru-RU" sz="1400" b="1" dirty="0">
            <a:solidFill>
              <a:schemeClr val="tx1"/>
            </a:solidFill>
          </a:endParaRPr>
        </a:p>
      </dgm:t>
    </dgm:pt>
    <dgm:pt modelId="{9B29D8D3-998B-4B59-AC91-B8581BD68B57}" type="parTrans" cxnId="{7EF0F73A-6767-4B22-B566-F33F0483DF56}">
      <dgm:prSet custT="1"/>
      <dgm:spPr/>
      <dgm:t>
        <a:bodyPr/>
        <a:lstStyle/>
        <a:p>
          <a:endParaRPr lang="ru-RU" sz="1100" b="1">
            <a:solidFill>
              <a:schemeClr val="tx1"/>
            </a:solidFill>
          </a:endParaRPr>
        </a:p>
      </dgm:t>
    </dgm:pt>
    <dgm:pt modelId="{747CE53B-C025-4056-A7F9-BD3A82D26E03}" type="sibTrans" cxnId="{7EF0F73A-6767-4B22-B566-F33F0483DF56}">
      <dgm:prSet/>
      <dgm:spPr/>
      <dgm:t>
        <a:bodyPr/>
        <a:lstStyle/>
        <a:p>
          <a:endParaRPr lang="ru-RU" sz="3200" b="1">
            <a:solidFill>
              <a:schemeClr val="tx1"/>
            </a:solidFill>
          </a:endParaRPr>
        </a:p>
      </dgm:t>
    </dgm:pt>
    <dgm:pt modelId="{282B04E4-FF46-4B53-9992-2187FBE69F4B}">
      <dgm:prSet phldrT="[Текст]" custT="1"/>
      <dgm:spPr/>
      <dgm:t>
        <a:bodyPr/>
        <a:lstStyle/>
        <a:p>
          <a:r>
            <a:rPr lang="ru-RU" sz="1400" b="1" dirty="0" err="1" smtClean="0">
              <a:solidFill>
                <a:schemeClr val="tx1"/>
              </a:solidFill>
            </a:rPr>
            <a:t>туристсько-екскурсійні</a:t>
          </a:r>
          <a:r>
            <a:rPr lang="ru-RU" sz="1400" b="1" dirty="0" smtClean="0">
              <a:solidFill>
                <a:schemeClr val="tx1"/>
              </a:solidFill>
            </a:rPr>
            <a:t> </a:t>
          </a:r>
          <a:r>
            <a:rPr lang="ru-RU" sz="1400" b="1" dirty="0" err="1" smtClean="0">
              <a:solidFill>
                <a:schemeClr val="tx1"/>
              </a:solidFill>
            </a:rPr>
            <a:t>послуги</a:t>
          </a:r>
          <a:r>
            <a:rPr lang="ru-RU" sz="1400" b="1" dirty="0" smtClean="0">
              <a:solidFill>
                <a:schemeClr val="tx1"/>
              </a:solidFill>
            </a:rPr>
            <a:t> </a:t>
          </a:r>
          <a:endParaRPr lang="ru-RU" sz="1400" b="1" dirty="0">
            <a:solidFill>
              <a:schemeClr val="tx1"/>
            </a:solidFill>
          </a:endParaRPr>
        </a:p>
      </dgm:t>
    </dgm:pt>
    <dgm:pt modelId="{3486B0B7-68E4-4281-A300-8267F66D9D8F}" type="parTrans" cxnId="{BEEC647F-FF0B-49CA-81D5-A750193CBBD4}">
      <dgm:prSet custT="1"/>
      <dgm:spPr/>
      <dgm:t>
        <a:bodyPr/>
        <a:lstStyle/>
        <a:p>
          <a:endParaRPr lang="ru-RU" sz="1100" b="1">
            <a:solidFill>
              <a:schemeClr val="tx1"/>
            </a:solidFill>
          </a:endParaRPr>
        </a:p>
      </dgm:t>
    </dgm:pt>
    <dgm:pt modelId="{D90573B3-420A-44D4-BBA5-716C377919EB}" type="sibTrans" cxnId="{BEEC647F-FF0B-49CA-81D5-A750193CBBD4}">
      <dgm:prSet/>
      <dgm:spPr/>
      <dgm:t>
        <a:bodyPr/>
        <a:lstStyle/>
        <a:p>
          <a:endParaRPr lang="ru-RU" sz="3200" b="1">
            <a:solidFill>
              <a:schemeClr val="tx1"/>
            </a:solidFill>
          </a:endParaRPr>
        </a:p>
      </dgm:t>
    </dgm:pt>
    <dgm:pt modelId="{E2486049-9669-4DB5-8C19-E0D2F4AE4FB5}">
      <dgm:prSet phldrT="[Текст]" custT="1"/>
      <dgm:spPr/>
      <dgm:t>
        <a:bodyPr/>
        <a:lstStyle/>
        <a:p>
          <a:r>
            <a:rPr lang="ru-RU" sz="1400" b="1" dirty="0" err="1" smtClean="0">
              <a:solidFill>
                <a:schemeClr val="tx1"/>
              </a:solidFill>
            </a:rPr>
            <a:t>туристські</a:t>
          </a:r>
          <a:r>
            <a:rPr lang="ru-RU" sz="1400" b="1" dirty="0" smtClean="0">
              <a:solidFill>
                <a:schemeClr val="tx1"/>
              </a:solidFill>
            </a:rPr>
            <a:t> </a:t>
          </a:r>
          <a:r>
            <a:rPr lang="ru-RU" sz="1400" b="1" dirty="0" err="1" smtClean="0">
              <a:solidFill>
                <a:schemeClr val="tx1"/>
              </a:solidFill>
            </a:rPr>
            <a:t>товари</a:t>
          </a:r>
          <a:endParaRPr lang="ru-RU" sz="1400" b="1" dirty="0">
            <a:solidFill>
              <a:schemeClr val="tx1"/>
            </a:solidFill>
          </a:endParaRPr>
        </a:p>
      </dgm:t>
    </dgm:pt>
    <dgm:pt modelId="{AD2C9A3E-139E-4BB0-A4EE-2145771ADC9D}" type="parTrans" cxnId="{8B633426-BD76-4138-8821-F5987EC1A956}">
      <dgm:prSet custT="1"/>
      <dgm:spPr/>
      <dgm:t>
        <a:bodyPr/>
        <a:lstStyle/>
        <a:p>
          <a:endParaRPr lang="ru-RU" sz="1100" b="1">
            <a:solidFill>
              <a:schemeClr val="tx1"/>
            </a:solidFill>
          </a:endParaRPr>
        </a:p>
      </dgm:t>
    </dgm:pt>
    <dgm:pt modelId="{EB430390-22CA-4D09-91BB-CDF9DB2F063A}" type="sibTrans" cxnId="{8B633426-BD76-4138-8821-F5987EC1A956}">
      <dgm:prSet/>
      <dgm:spPr/>
      <dgm:t>
        <a:bodyPr/>
        <a:lstStyle/>
        <a:p>
          <a:endParaRPr lang="ru-RU" sz="3200" b="1">
            <a:solidFill>
              <a:schemeClr val="tx1"/>
            </a:solidFill>
          </a:endParaRPr>
        </a:p>
      </dgm:t>
    </dgm:pt>
    <dgm:pt modelId="{6063FC50-5831-477B-A6F0-1A453424D733}" type="pres">
      <dgm:prSet presAssocID="{7343BE44-2CFC-4ABF-A45D-1E79DF3D29E3}" presName="Name0" presStyleCnt="0">
        <dgm:presLayoutVars>
          <dgm:chMax val="1"/>
          <dgm:dir/>
          <dgm:animLvl val="ctr"/>
          <dgm:resizeHandles val="exact"/>
        </dgm:presLayoutVars>
      </dgm:prSet>
      <dgm:spPr/>
      <dgm:t>
        <a:bodyPr/>
        <a:lstStyle/>
        <a:p>
          <a:endParaRPr lang="uk-UA"/>
        </a:p>
      </dgm:t>
    </dgm:pt>
    <dgm:pt modelId="{91F75406-4EB7-4224-8CC0-52DC5A97698C}" type="pres">
      <dgm:prSet presAssocID="{9E901B79-462C-4612-AC3E-F0B177FE2DDE}" presName="centerShape" presStyleLbl="node0" presStyleIdx="0" presStyleCnt="1" custScaleX="144710" custScaleY="142287"/>
      <dgm:spPr/>
      <dgm:t>
        <a:bodyPr/>
        <a:lstStyle/>
        <a:p>
          <a:endParaRPr lang="uk-UA"/>
        </a:p>
      </dgm:t>
    </dgm:pt>
    <dgm:pt modelId="{8B74B9AE-7357-4865-A02B-F58678BA4D05}" type="pres">
      <dgm:prSet presAssocID="{9B29D8D3-998B-4B59-AC91-B8581BD68B57}" presName="parTrans" presStyleLbl="sibTrans2D1" presStyleIdx="0" presStyleCnt="3"/>
      <dgm:spPr/>
      <dgm:t>
        <a:bodyPr/>
        <a:lstStyle/>
        <a:p>
          <a:endParaRPr lang="uk-UA"/>
        </a:p>
      </dgm:t>
    </dgm:pt>
    <dgm:pt modelId="{C320CADE-A156-4185-83B8-7F221B5870BE}" type="pres">
      <dgm:prSet presAssocID="{9B29D8D3-998B-4B59-AC91-B8581BD68B57}" presName="connectorText" presStyleLbl="sibTrans2D1" presStyleIdx="0" presStyleCnt="3"/>
      <dgm:spPr/>
      <dgm:t>
        <a:bodyPr/>
        <a:lstStyle/>
        <a:p>
          <a:endParaRPr lang="uk-UA"/>
        </a:p>
      </dgm:t>
    </dgm:pt>
    <dgm:pt modelId="{8BD93966-E2ED-4360-AD44-69625A5F76D0}" type="pres">
      <dgm:prSet presAssocID="{70BDC978-B530-45FA-9F2E-044736364570}" presName="node" presStyleLbl="node1" presStyleIdx="0" presStyleCnt="3" custRadScaleRad="103807" custRadScaleInc="-1106">
        <dgm:presLayoutVars>
          <dgm:bulletEnabled val="1"/>
        </dgm:presLayoutVars>
      </dgm:prSet>
      <dgm:spPr/>
      <dgm:t>
        <a:bodyPr/>
        <a:lstStyle/>
        <a:p>
          <a:endParaRPr lang="uk-UA"/>
        </a:p>
      </dgm:t>
    </dgm:pt>
    <dgm:pt modelId="{BC018666-C6F9-4714-A825-C94CA992C59B}" type="pres">
      <dgm:prSet presAssocID="{3486B0B7-68E4-4281-A300-8267F66D9D8F}" presName="parTrans" presStyleLbl="sibTrans2D1" presStyleIdx="1" presStyleCnt="3"/>
      <dgm:spPr/>
      <dgm:t>
        <a:bodyPr/>
        <a:lstStyle/>
        <a:p>
          <a:endParaRPr lang="uk-UA"/>
        </a:p>
      </dgm:t>
    </dgm:pt>
    <dgm:pt modelId="{EA8C01DC-4637-49E1-B34A-9E73EA1DB016}" type="pres">
      <dgm:prSet presAssocID="{3486B0B7-68E4-4281-A300-8267F66D9D8F}" presName="connectorText" presStyleLbl="sibTrans2D1" presStyleIdx="1" presStyleCnt="3"/>
      <dgm:spPr/>
      <dgm:t>
        <a:bodyPr/>
        <a:lstStyle/>
        <a:p>
          <a:endParaRPr lang="uk-UA"/>
        </a:p>
      </dgm:t>
    </dgm:pt>
    <dgm:pt modelId="{C193C259-540A-4ED2-99BF-8AC6BB6E9E26}" type="pres">
      <dgm:prSet presAssocID="{282B04E4-FF46-4B53-9992-2187FBE69F4B}" presName="node" presStyleLbl="node1" presStyleIdx="1" presStyleCnt="3" custRadScaleRad="107897" custRadScaleInc="-2590">
        <dgm:presLayoutVars>
          <dgm:bulletEnabled val="1"/>
        </dgm:presLayoutVars>
      </dgm:prSet>
      <dgm:spPr/>
      <dgm:t>
        <a:bodyPr/>
        <a:lstStyle/>
        <a:p>
          <a:endParaRPr lang="ru-RU"/>
        </a:p>
      </dgm:t>
    </dgm:pt>
    <dgm:pt modelId="{FEA63320-4F24-4CD6-8F9E-5CE38FE44975}" type="pres">
      <dgm:prSet presAssocID="{AD2C9A3E-139E-4BB0-A4EE-2145771ADC9D}" presName="parTrans" presStyleLbl="sibTrans2D1" presStyleIdx="2" presStyleCnt="3"/>
      <dgm:spPr/>
      <dgm:t>
        <a:bodyPr/>
        <a:lstStyle/>
        <a:p>
          <a:endParaRPr lang="uk-UA"/>
        </a:p>
      </dgm:t>
    </dgm:pt>
    <dgm:pt modelId="{A60805D9-BC91-4173-842E-DE945F2A887E}" type="pres">
      <dgm:prSet presAssocID="{AD2C9A3E-139E-4BB0-A4EE-2145771ADC9D}" presName="connectorText" presStyleLbl="sibTrans2D1" presStyleIdx="2" presStyleCnt="3"/>
      <dgm:spPr/>
      <dgm:t>
        <a:bodyPr/>
        <a:lstStyle/>
        <a:p>
          <a:endParaRPr lang="uk-UA"/>
        </a:p>
      </dgm:t>
    </dgm:pt>
    <dgm:pt modelId="{9CEED174-7891-4B12-B73F-93B02F63DC87}" type="pres">
      <dgm:prSet presAssocID="{E2486049-9669-4DB5-8C19-E0D2F4AE4FB5}" presName="node" presStyleLbl="node1" presStyleIdx="2" presStyleCnt="3" custRadScaleRad="108592" custRadScaleInc="-808">
        <dgm:presLayoutVars>
          <dgm:bulletEnabled val="1"/>
        </dgm:presLayoutVars>
      </dgm:prSet>
      <dgm:spPr/>
      <dgm:t>
        <a:bodyPr/>
        <a:lstStyle/>
        <a:p>
          <a:endParaRPr lang="ru-RU"/>
        </a:p>
      </dgm:t>
    </dgm:pt>
  </dgm:ptLst>
  <dgm:cxnLst>
    <dgm:cxn modelId="{2C3080BA-1FCB-4816-8B03-C357E20D8937}" type="presOf" srcId="{70BDC978-B530-45FA-9F2E-044736364570}" destId="{8BD93966-E2ED-4360-AD44-69625A5F76D0}" srcOrd="0" destOrd="0" presId="urn:microsoft.com/office/officeart/2005/8/layout/radial5"/>
    <dgm:cxn modelId="{8B3B9F59-499C-417B-9C5E-53597680D165}" type="presOf" srcId="{AD2C9A3E-139E-4BB0-A4EE-2145771ADC9D}" destId="{FEA63320-4F24-4CD6-8F9E-5CE38FE44975}" srcOrd="0" destOrd="0" presId="urn:microsoft.com/office/officeart/2005/8/layout/radial5"/>
    <dgm:cxn modelId="{7EF0F73A-6767-4B22-B566-F33F0483DF56}" srcId="{9E901B79-462C-4612-AC3E-F0B177FE2DDE}" destId="{70BDC978-B530-45FA-9F2E-044736364570}" srcOrd="0" destOrd="0" parTransId="{9B29D8D3-998B-4B59-AC91-B8581BD68B57}" sibTransId="{747CE53B-C025-4056-A7F9-BD3A82D26E03}"/>
    <dgm:cxn modelId="{7644F703-26CA-4B44-B09A-7230A7E052A1}" type="presOf" srcId="{9E901B79-462C-4612-AC3E-F0B177FE2DDE}" destId="{91F75406-4EB7-4224-8CC0-52DC5A97698C}" srcOrd="0" destOrd="0" presId="urn:microsoft.com/office/officeart/2005/8/layout/radial5"/>
    <dgm:cxn modelId="{BEEC647F-FF0B-49CA-81D5-A750193CBBD4}" srcId="{9E901B79-462C-4612-AC3E-F0B177FE2DDE}" destId="{282B04E4-FF46-4B53-9992-2187FBE69F4B}" srcOrd="1" destOrd="0" parTransId="{3486B0B7-68E4-4281-A300-8267F66D9D8F}" sibTransId="{D90573B3-420A-44D4-BBA5-716C377919EB}"/>
    <dgm:cxn modelId="{95828519-E02E-40E6-AEB1-6F6CA78D2ED1}" type="presOf" srcId="{7343BE44-2CFC-4ABF-A45D-1E79DF3D29E3}" destId="{6063FC50-5831-477B-A6F0-1A453424D733}" srcOrd="0" destOrd="0" presId="urn:microsoft.com/office/officeart/2005/8/layout/radial5"/>
    <dgm:cxn modelId="{8B633426-BD76-4138-8821-F5987EC1A956}" srcId="{9E901B79-462C-4612-AC3E-F0B177FE2DDE}" destId="{E2486049-9669-4DB5-8C19-E0D2F4AE4FB5}" srcOrd="2" destOrd="0" parTransId="{AD2C9A3E-139E-4BB0-A4EE-2145771ADC9D}" sibTransId="{EB430390-22CA-4D09-91BB-CDF9DB2F063A}"/>
    <dgm:cxn modelId="{E3885018-3206-4855-B5A7-98A474C91B9D}" type="presOf" srcId="{282B04E4-FF46-4B53-9992-2187FBE69F4B}" destId="{C193C259-540A-4ED2-99BF-8AC6BB6E9E26}" srcOrd="0" destOrd="0" presId="urn:microsoft.com/office/officeart/2005/8/layout/radial5"/>
    <dgm:cxn modelId="{2399062F-3FBF-4B89-B3E5-D4B43B33AB0F}" type="presOf" srcId="{3486B0B7-68E4-4281-A300-8267F66D9D8F}" destId="{BC018666-C6F9-4714-A825-C94CA992C59B}" srcOrd="0" destOrd="0" presId="urn:microsoft.com/office/officeart/2005/8/layout/radial5"/>
    <dgm:cxn modelId="{865BCE7D-03BD-4851-94A3-D05749341507}" type="presOf" srcId="{3486B0B7-68E4-4281-A300-8267F66D9D8F}" destId="{EA8C01DC-4637-49E1-B34A-9E73EA1DB016}" srcOrd="1" destOrd="0" presId="urn:microsoft.com/office/officeart/2005/8/layout/radial5"/>
    <dgm:cxn modelId="{A3F21F85-A455-45B3-89C9-46229F9FEE12}" type="presOf" srcId="{9B29D8D3-998B-4B59-AC91-B8581BD68B57}" destId="{C320CADE-A156-4185-83B8-7F221B5870BE}" srcOrd="1" destOrd="0" presId="urn:microsoft.com/office/officeart/2005/8/layout/radial5"/>
    <dgm:cxn modelId="{E768B766-513E-466E-9E15-560AF17E2A30}" type="presOf" srcId="{9B29D8D3-998B-4B59-AC91-B8581BD68B57}" destId="{8B74B9AE-7357-4865-A02B-F58678BA4D05}" srcOrd="0" destOrd="0" presId="urn:microsoft.com/office/officeart/2005/8/layout/radial5"/>
    <dgm:cxn modelId="{04CCD19E-2F15-4293-8F58-C7B9D30FC1A4}" srcId="{7343BE44-2CFC-4ABF-A45D-1E79DF3D29E3}" destId="{9E901B79-462C-4612-AC3E-F0B177FE2DDE}" srcOrd="0" destOrd="0" parTransId="{092586E2-4B70-4086-BD34-027995552994}" sibTransId="{ADEE5350-2B04-491B-A19D-16DF434EFD55}"/>
    <dgm:cxn modelId="{50910C81-1233-4FBD-9F1C-A610094899FB}" type="presOf" srcId="{AD2C9A3E-139E-4BB0-A4EE-2145771ADC9D}" destId="{A60805D9-BC91-4173-842E-DE945F2A887E}" srcOrd="1" destOrd="0" presId="urn:microsoft.com/office/officeart/2005/8/layout/radial5"/>
    <dgm:cxn modelId="{E622ECC2-6CC2-4AAB-A3DB-2BD15C717847}" type="presOf" srcId="{E2486049-9669-4DB5-8C19-E0D2F4AE4FB5}" destId="{9CEED174-7891-4B12-B73F-93B02F63DC87}" srcOrd="0" destOrd="0" presId="urn:microsoft.com/office/officeart/2005/8/layout/radial5"/>
    <dgm:cxn modelId="{66B4E4EB-A316-4E7E-8A86-F94AA333F9F6}" type="presParOf" srcId="{6063FC50-5831-477B-A6F0-1A453424D733}" destId="{91F75406-4EB7-4224-8CC0-52DC5A97698C}" srcOrd="0" destOrd="0" presId="urn:microsoft.com/office/officeart/2005/8/layout/radial5"/>
    <dgm:cxn modelId="{770525B5-4EC2-49EA-8C61-F6771D7CFFAA}" type="presParOf" srcId="{6063FC50-5831-477B-A6F0-1A453424D733}" destId="{8B74B9AE-7357-4865-A02B-F58678BA4D05}" srcOrd="1" destOrd="0" presId="urn:microsoft.com/office/officeart/2005/8/layout/radial5"/>
    <dgm:cxn modelId="{82D862A4-8589-415E-A5E6-F812A8B1BDE5}" type="presParOf" srcId="{8B74B9AE-7357-4865-A02B-F58678BA4D05}" destId="{C320CADE-A156-4185-83B8-7F221B5870BE}" srcOrd="0" destOrd="0" presId="urn:microsoft.com/office/officeart/2005/8/layout/radial5"/>
    <dgm:cxn modelId="{579089A7-2E8C-46DA-94DA-D20A0E0FC599}" type="presParOf" srcId="{6063FC50-5831-477B-A6F0-1A453424D733}" destId="{8BD93966-E2ED-4360-AD44-69625A5F76D0}" srcOrd="2" destOrd="0" presId="urn:microsoft.com/office/officeart/2005/8/layout/radial5"/>
    <dgm:cxn modelId="{B98275B9-BA5A-4205-9FD0-633392EF0579}" type="presParOf" srcId="{6063FC50-5831-477B-A6F0-1A453424D733}" destId="{BC018666-C6F9-4714-A825-C94CA992C59B}" srcOrd="3" destOrd="0" presId="urn:microsoft.com/office/officeart/2005/8/layout/radial5"/>
    <dgm:cxn modelId="{1A306DC0-EA6A-4774-B817-55A5083F0516}" type="presParOf" srcId="{BC018666-C6F9-4714-A825-C94CA992C59B}" destId="{EA8C01DC-4637-49E1-B34A-9E73EA1DB016}" srcOrd="0" destOrd="0" presId="urn:microsoft.com/office/officeart/2005/8/layout/radial5"/>
    <dgm:cxn modelId="{E589CE23-B2C4-4300-9A48-728C333DDC5C}" type="presParOf" srcId="{6063FC50-5831-477B-A6F0-1A453424D733}" destId="{C193C259-540A-4ED2-99BF-8AC6BB6E9E26}" srcOrd="4" destOrd="0" presId="urn:microsoft.com/office/officeart/2005/8/layout/radial5"/>
    <dgm:cxn modelId="{78A37C58-CE35-4B9E-AB97-9058EF276DEF}" type="presParOf" srcId="{6063FC50-5831-477B-A6F0-1A453424D733}" destId="{FEA63320-4F24-4CD6-8F9E-5CE38FE44975}" srcOrd="5" destOrd="0" presId="urn:microsoft.com/office/officeart/2005/8/layout/radial5"/>
    <dgm:cxn modelId="{ECF5FD11-94C5-4D5F-8740-6FCFC1B9F2C9}" type="presParOf" srcId="{FEA63320-4F24-4CD6-8F9E-5CE38FE44975}" destId="{A60805D9-BC91-4173-842E-DE945F2A887E}" srcOrd="0" destOrd="0" presId="urn:microsoft.com/office/officeart/2005/8/layout/radial5"/>
    <dgm:cxn modelId="{34D558DE-ED11-4708-8474-66FB86A72B81}" type="presParOf" srcId="{6063FC50-5831-477B-A6F0-1A453424D733}" destId="{9CEED174-7891-4B12-B73F-93B02F63DC87}"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386CE21-9E0E-4C38-AE67-BE52235A829D}" type="doc">
      <dgm:prSet loTypeId="urn:microsoft.com/office/officeart/2008/layout/VerticalCurvedList" loCatId="list" qsTypeId="urn:microsoft.com/office/officeart/2005/8/quickstyle/simple5" qsCatId="simple" csTypeId="urn:microsoft.com/office/officeart/2005/8/colors/colorful4" csCatId="colorful" phldr="1"/>
      <dgm:spPr/>
      <dgm:t>
        <a:bodyPr/>
        <a:lstStyle/>
        <a:p>
          <a:endParaRPr lang="ru-RU"/>
        </a:p>
      </dgm:t>
    </dgm:pt>
    <dgm:pt modelId="{A868DA65-5C7D-407D-BC93-366C5631385E}">
      <dgm:prSet phldrT="[Текст]"/>
      <dgm:spPr/>
      <dgm:t>
        <a:bodyPr/>
        <a:lstStyle/>
        <a:p>
          <a:r>
            <a:rPr lang="uk-UA" dirty="0" smtClean="0">
              <a:solidFill>
                <a:schemeClr val="tx1"/>
              </a:solidFill>
            </a:rPr>
            <a:t>Значний вплив людського фактору (вплив зацікавленої клієнтури)</a:t>
          </a:r>
          <a:endParaRPr lang="ru-RU" dirty="0">
            <a:solidFill>
              <a:schemeClr val="tx1"/>
            </a:solidFill>
          </a:endParaRPr>
        </a:p>
      </dgm:t>
    </dgm:pt>
    <dgm:pt modelId="{87B1A1A0-77F7-4FC1-A7FC-2F0F6178F19B}" type="parTrans" cxnId="{4CA3DBDC-3FDB-4268-9245-1CFD78AF171E}">
      <dgm:prSet/>
      <dgm:spPr/>
      <dgm:t>
        <a:bodyPr/>
        <a:lstStyle/>
        <a:p>
          <a:endParaRPr lang="ru-RU">
            <a:solidFill>
              <a:schemeClr val="tx1"/>
            </a:solidFill>
          </a:endParaRPr>
        </a:p>
      </dgm:t>
    </dgm:pt>
    <dgm:pt modelId="{C3A5201B-C048-4CD6-B102-13C06A4ACF97}" type="sibTrans" cxnId="{4CA3DBDC-3FDB-4268-9245-1CFD78AF171E}">
      <dgm:prSet/>
      <dgm:spPr/>
      <dgm:t>
        <a:bodyPr/>
        <a:lstStyle/>
        <a:p>
          <a:endParaRPr lang="ru-RU">
            <a:solidFill>
              <a:schemeClr val="tx1"/>
            </a:solidFill>
          </a:endParaRPr>
        </a:p>
      </dgm:t>
    </dgm:pt>
    <dgm:pt modelId="{2A7B4F32-8604-45B4-8B8C-ACA43AF8CB2E}">
      <dgm:prSet phldrT="[Текст]"/>
      <dgm:spPr/>
      <dgm:t>
        <a:bodyPr/>
        <a:lstStyle/>
        <a:p>
          <a:r>
            <a:rPr lang="uk-UA" dirty="0" smtClean="0">
              <a:solidFill>
                <a:schemeClr val="tx1"/>
              </a:solidFill>
            </a:rPr>
            <a:t>Комплексність екскурсійної послуги (основні послуги доповнюються додатковими) </a:t>
          </a:r>
          <a:endParaRPr lang="ru-RU" dirty="0">
            <a:solidFill>
              <a:schemeClr val="tx1"/>
            </a:solidFill>
          </a:endParaRPr>
        </a:p>
      </dgm:t>
    </dgm:pt>
    <dgm:pt modelId="{77DD8058-BF48-48BF-8CA2-54443CCF4F54}" type="parTrans" cxnId="{82B2A731-8CB0-4476-A31D-05515A98B22D}">
      <dgm:prSet/>
      <dgm:spPr/>
      <dgm:t>
        <a:bodyPr/>
        <a:lstStyle/>
        <a:p>
          <a:endParaRPr lang="ru-RU">
            <a:solidFill>
              <a:schemeClr val="tx1"/>
            </a:solidFill>
          </a:endParaRPr>
        </a:p>
      </dgm:t>
    </dgm:pt>
    <dgm:pt modelId="{C7EF6507-A56B-4E9E-BB37-D6C357A36787}" type="sibTrans" cxnId="{82B2A731-8CB0-4476-A31D-05515A98B22D}">
      <dgm:prSet/>
      <dgm:spPr/>
      <dgm:t>
        <a:bodyPr/>
        <a:lstStyle/>
        <a:p>
          <a:endParaRPr lang="ru-RU">
            <a:solidFill>
              <a:schemeClr val="tx1"/>
            </a:solidFill>
          </a:endParaRPr>
        </a:p>
      </dgm:t>
    </dgm:pt>
    <dgm:pt modelId="{FAF18D9B-35A5-40EA-A81A-1D16FF6E0D2C}">
      <dgm:prSet phldrT="[Текст]"/>
      <dgm:spPr/>
      <dgm:t>
        <a:bodyPr/>
        <a:lstStyle/>
        <a:p>
          <a:r>
            <a:rPr lang="uk-UA" dirty="0" smtClean="0">
              <a:solidFill>
                <a:schemeClr val="tx1"/>
              </a:solidFill>
            </a:rPr>
            <a:t>Тісні зв'язки між складовими </a:t>
          </a:r>
          <a:endParaRPr lang="ru-RU" dirty="0">
            <a:solidFill>
              <a:schemeClr val="tx1"/>
            </a:solidFill>
          </a:endParaRPr>
        </a:p>
      </dgm:t>
    </dgm:pt>
    <dgm:pt modelId="{E67D92DA-4688-46F6-8EF5-B52249579926}" type="parTrans" cxnId="{1C3A24E1-3109-42AA-99D8-EB9DDBD53A84}">
      <dgm:prSet/>
      <dgm:spPr/>
      <dgm:t>
        <a:bodyPr/>
        <a:lstStyle/>
        <a:p>
          <a:endParaRPr lang="ru-RU">
            <a:solidFill>
              <a:schemeClr val="tx1"/>
            </a:solidFill>
          </a:endParaRPr>
        </a:p>
      </dgm:t>
    </dgm:pt>
    <dgm:pt modelId="{88332169-30CD-4D01-84B6-4D8D40ACB99F}" type="sibTrans" cxnId="{1C3A24E1-3109-42AA-99D8-EB9DDBD53A84}">
      <dgm:prSet/>
      <dgm:spPr/>
      <dgm:t>
        <a:bodyPr/>
        <a:lstStyle/>
        <a:p>
          <a:endParaRPr lang="ru-RU">
            <a:solidFill>
              <a:schemeClr val="tx1"/>
            </a:solidFill>
          </a:endParaRPr>
        </a:p>
      </dgm:t>
    </dgm:pt>
    <dgm:pt modelId="{66759F4A-160D-4D50-89DB-826FA5535E09}">
      <dgm:prSet/>
      <dgm:spPr/>
      <dgm:t>
        <a:bodyPr/>
        <a:lstStyle/>
        <a:p>
          <a:r>
            <a:rPr lang="uk-UA" dirty="0" smtClean="0">
              <a:solidFill>
                <a:schemeClr val="tx1"/>
              </a:solidFill>
            </a:rPr>
            <a:t>Неможливість накопичення та зберігання </a:t>
          </a:r>
          <a:endParaRPr lang="ru-RU" dirty="0">
            <a:solidFill>
              <a:schemeClr val="tx1"/>
            </a:solidFill>
          </a:endParaRPr>
        </a:p>
      </dgm:t>
    </dgm:pt>
    <dgm:pt modelId="{4CCEABD0-DC6B-4C2B-8C0D-F6F89C3237B2}" type="parTrans" cxnId="{EEE6EE8B-1C49-4F8E-83E5-67110AC7A4E9}">
      <dgm:prSet/>
      <dgm:spPr/>
      <dgm:t>
        <a:bodyPr/>
        <a:lstStyle/>
        <a:p>
          <a:endParaRPr lang="ru-RU">
            <a:solidFill>
              <a:schemeClr val="tx1"/>
            </a:solidFill>
          </a:endParaRPr>
        </a:p>
      </dgm:t>
    </dgm:pt>
    <dgm:pt modelId="{19286295-A9CC-4DDF-9F4D-75089D34AF5C}" type="sibTrans" cxnId="{EEE6EE8B-1C49-4F8E-83E5-67110AC7A4E9}">
      <dgm:prSet/>
      <dgm:spPr/>
      <dgm:t>
        <a:bodyPr/>
        <a:lstStyle/>
        <a:p>
          <a:endParaRPr lang="ru-RU">
            <a:solidFill>
              <a:schemeClr val="tx1"/>
            </a:solidFill>
          </a:endParaRPr>
        </a:p>
      </dgm:t>
    </dgm:pt>
    <dgm:pt modelId="{B0395992-C14B-4131-A5E9-0DDD7244A53A}">
      <dgm:prSet/>
      <dgm:spPr/>
      <dgm:t>
        <a:bodyPr/>
        <a:lstStyle/>
        <a:p>
          <a:r>
            <a:rPr lang="uk-UA" dirty="0" smtClean="0">
              <a:solidFill>
                <a:schemeClr val="tx1"/>
              </a:solidFill>
            </a:rPr>
            <a:t>Сезонні коливання попиту </a:t>
          </a:r>
          <a:endParaRPr lang="ru-RU" dirty="0">
            <a:solidFill>
              <a:schemeClr val="tx1"/>
            </a:solidFill>
          </a:endParaRPr>
        </a:p>
      </dgm:t>
    </dgm:pt>
    <dgm:pt modelId="{5EFC9E07-B054-47F4-880C-A6D774680A5C}" type="parTrans" cxnId="{067B68CD-4E5B-49E3-82EA-8069ABC5D8D0}">
      <dgm:prSet/>
      <dgm:spPr/>
      <dgm:t>
        <a:bodyPr/>
        <a:lstStyle/>
        <a:p>
          <a:endParaRPr lang="ru-RU">
            <a:solidFill>
              <a:schemeClr val="tx1"/>
            </a:solidFill>
          </a:endParaRPr>
        </a:p>
      </dgm:t>
    </dgm:pt>
    <dgm:pt modelId="{99C93062-B617-435B-83FE-96A16706DEB2}" type="sibTrans" cxnId="{067B68CD-4E5B-49E3-82EA-8069ABC5D8D0}">
      <dgm:prSet/>
      <dgm:spPr/>
      <dgm:t>
        <a:bodyPr/>
        <a:lstStyle/>
        <a:p>
          <a:endParaRPr lang="ru-RU">
            <a:solidFill>
              <a:schemeClr val="tx1"/>
            </a:solidFill>
          </a:endParaRPr>
        </a:p>
      </dgm:t>
    </dgm:pt>
    <dgm:pt modelId="{DDF3C47B-174D-4C6C-A313-0F55F0378D25}">
      <dgm:prSet/>
      <dgm:spPr/>
      <dgm:t>
        <a:bodyPr/>
        <a:lstStyle/>
        <a:p>
          <a:r>
            <a:rPr lang="uk-UA" dirty="0" smtClean="0">
              <a:solidFill>
                <a:schemeClr val="tx1"/>
              </a:solidFill>
            </a:rPr>
            <a:t>Врахування диференційованого підходу при формуванні  </a:t>
          </a:r>
          <a:endParaRPr lang="ru-RU" dirty="0">
            <a:solidFill>
              <a:schemeClr val="tx1"/>
            </a:solidFill>
          </a:endParaRPr>
        </a:p>
      </dgm:t>
    </dgm:pt>
    <dgm:pt modelId="{DF9B22F2-A212-4D9D-A2B8-B78563483983}" type="parTrans" cxnId="{26F2EF9B-404C-49FD-9CE2-1BAE23F15B94}">
      <dgm:prSet/>
      <dgm:spPr/>
      <dgm:t>
        <a:bodyPr/>
        <a:lstStyle/>
        <a:p>
          <a:endParaRPr lang="ru-RU">
            <a:solidFill>
              <a:schemeClr val="tx1"/>
            </a:solidFill>
          </a:endParaRPr>
        </a:p>
      </dgm:t>
    </dgm:pt>
    <dgm:pt modelId="{601115F8-4097-4467-B3D2-29FDEAFEC8FE}" type="sibTrans" cxnId="{26F2EF9B-404C-49FD-9CE2-1BAE23F15B94}">
      <dgm:prSet/>
      <dgm:spPr/>
      <dgm:t>
        <a:bodyPr/>
        <a:lstStyle/>
        <a:p>
          <a:endParaRPr lang="ru-RU">
            <a:solidFill>
              <a:schemeClr val="tx1"/>
            </a:solidFill>
          </a:endParaRPr>
        </a:p>
      </dgm:t>
    </dgm:pt>
    <dgm:pt modelId="{A783A87C-6874-430D-8372-8718EEAE17D3}">
      <dgm:prSet/>
      <dgm:spPr/>
      <dgm:t>
        <a:bodyPr/>
        <a:lstStyle/>
        <a:p>
          <a:r>
            <a:rPr lang="uk-UA" dirty="0" smtClean="0">
              <a:solidFill>
                <a:schemeClr val="tx1"/>
              </a:solidFill>
            </a:rPr>
            <a:t>Невіддільність від джерел формування  </a:t>
          </a:r>
          <a:endParaRPr lang="ru-RU" dirty="0">
            <a:solidFill>
              <a:schemeClr val="tx1"/>
            </a:solidFill>
          </a:endParaRPr>
        </a:p>
      </dgm:t>
    </dgm:pt>
    <dgm:pt modelId="{D334CBBF-1C6E-4DF8-A0A9-A2DC89D70FDD}" type="parTrans" cxnId="{690D467D-15E6-4F23-A0B9-62D5FD273ACE}">
      <dgm:prSet/>
      <dgm:spPr/>
      <dgm:t>
        <a:bodyPr/>
        <a:lstStyle/>
        <a:p>
          <a:endParaRPr lang="ru-RU">
            <a:solidFill>
              <a:schemeClr val="tx1"/>
            </a:solidFill>
          </a:endParaRPr>
        </a:p>
      </dgm:t>
    </dgm:pt>
    <dgm:pt modelId="{CFDA1939-0BF5-496F-90A8-8FF9FF97699A}" type="sibTrans" cxnId="{690D467D-15E6-4F23-A0B9-62D5FD273ACE}">
      <dgm:prSet/>
      <dgm:spPr/>
      <dgm:t>
        <a:bodyPr/>
        <a:lstStyle/>
        <a:p>
          <a:endParaRPr lang="ru-RU">
            <a:solidFill>
              <a:schemeClr val="tx1"/>
            </a:solidFill>
          </a:endParaRPr>
        </a:p>
      </dgm:t>
    </dgm:pt>
    <dgm:pt modelId="{3780BA39-90B7-4A3A-8081-62DD4FF5044D}" type="pres">
      <dgm:prSet presAssocID="{9386CE21-9E0E-4C38-AE67-BE52235A829D}" presName="Name0" presStyleCnt="0">
        <dgm:presLayoutVars>
          <dgm:chMax val="7"/>
          <dgm:chPref val="7"/>
          <dgm:dir/>
        </dgm:presLayoutVars>
      </dgm:prSet>
      <dgm:spPr/>
      <dgm:t>
        <a:bodyPr/>
        <a:lstStyle/>
        <a:p>
          <a:endParaRPr lang="uk-UA"/>
        </a:p>
      </dgm:t>
    </dgm:pt>
    <dgm:pt modelId="{CF945EED-7670-4517-962D-B36CC63353E7}" type="pres">
      <dgm:prSet presAssocID="{9386CE21-9E0E-4C38-AE67-BE52235A829D}" presName="Name1" presStyleCnt="0"/>
      <dgm:spPr/>
    </dgm:pt>
    <dgm:pt modelId="{BE4791C2-2D0B-459F-84D8-092D72047A82}" type="pres">
      <dgm:prSet presAssocID="{9386CE21-9E0E-4C38-AE67-BE52235A829D}" presName="cycle" presStyleCnt="0"/>
      <dgm:spPr/>
    </dgm:pt>
    <dgm:pt modelId="{7F7C3651-A4B8-41D2-A78D-418D45292C67}" type="pres">
      <dgm:prSet presAssocID="{9386CE21-9E0E-4C38-AE67-BE52235A829D}" presName="srcNode" presStyleLbl="node1" presStyleIdx="0" presStyleCnt="7"/>
      <dgm:spPr/>
    </dgm:pt>
    <dgm:pt modelId="{055ABA9B-D723-4A42-A6C1-EBC281141EDF}" type="pres">
      <dgm:prSet presAssocID="{9386CE21-9E0E-4C38-AE67-BE52235A829D}" presName="conn" presStyleLbl="parChTrans1D2" presStyleIdx="0" presStyleCnt="1"/>
      <dgm:spPr/>
      <dgm:t>
        <a:bodyPr/>
        <a:lstStyle/>
        <a:p>
          <a:endParaRPr lang="uk-UA"/>
        </a:p>
      </dgm:t>
    </dgm:pt>
    <dgm:pt modelId="{8E3CC9FF-02BC-4FBA-9D10-5F9E8D44EE8B}" type="pres">
      <dgm:prSet presAssocID="{9386CE21-9E0E-4C38-AE67-BE52235A829D}" presName="extraNode" presStyleLbl="node1" presStyleIdx="0" presStyleCnt="7"/>
      <dgm:spPr/>
    </dgm:pt>
    <dgm:pt modelId="{65E49521-E2BD-484C-AC53-7EE0E525C3A9}" type="pres">
      <dgm:prSet presAssocID="{9386CE21-9E0E-4C38-AE67-BE52235A829D}" presName="dstNode" presStyleLbl="node1" presStyleIdx="0" presStyleCnt="7"/>
      <dgm:spPr/>
    </dgm:pt>
    <dgm:pt modelId="{2EFB0C04-63DA-4B0E-B256-C566ACE54340}" type="pres">
      <dgm:prSet presAssocID="{A868DA65-5C7D-407D-BC93-366C5631385E}" presName="text_1" presStyleLbl="node1" presStyleIdx="0" presStyleCnt="7">
        <dgm:presLayoutVars>
          <dgm:bulletEnabled val="1"/>
        </dgm:presLayoutVars>
      </dgm:prSet>
      <dgm:spPr/>
      <dgm:t>
        <a:bodyPr/>
        <a:lstStyle/>
        <a:p>
          <a:endParaRPr lang="uk-UA"/>
        </a:p>
      </dgm:t>
    </dgm:pt>
    <dgm:pt modelId="{2C46E7B7-6C1C-428F-88F9-E6F24BB0BC4B}" type="pres">
      <dgm:prSet presAssocID="{A868DA65-5C7D-407D-BC93-366C5631385E}" presName="accent_1" presStyleCnt="0"/>
      <dgm:spPr/>
    </dgm:pt>
    <dgm:pt modelId="{A74BC59A-2E5A-4327-9026-AD9FDDA5E5D6}" type="pres">
      <dgm:prSet presAssocID="{A868DA65-5C7D-407D-BC93-366C5631385E}" presName="accentRepeatNode" presStyleLbl="solidFgAcc1" presStyleIdx="0" presStyleCnt="7"/>
      <dgm:spPr/>
    </dgm:pt>
    <dgm:pt modelId="{2A491F64-20AD-47B8-A70F-5CC3F828F39F}" type="pres">
      <dgm:prSet presAssocID="{2A7B4F32-8604-45B4-8B8C-ACA43AF8CB2E}" presName="text_2" presStyleLbl="node1" presStyleIdx="1" presStyleCnt="7">
        <dgm:presLayoutVars>
          <dgm:bulletEnabled val="1"/>
        </dgm:presLayoutVars>
      </dgm:prSet>
      <dgm:spPr/>
      <dgm:t>
        <a:bodyPr/>
        <a:lstStyle/>
        <a:p>
          <a:endParaRPr lang="ru-RU"/>
        </a:p>
      </dgm:t>
    </dgm:pt>
    <dgm:pt modelId="{262A4C21-3578-49AC-8325-233D30864551}" type="pres">
      <dgm:prSet presAssocID="{2A7B4F32-8604-45B4-8B8C-ACA43AF8CB2E}" presName="accent_2" presStyleCnt="0"/>
      <dgm:spPr/>
    </dgm:pt>
    <dgm:pt modelId="{3A29DBB1-CEE6-4608-8206-38086D3F50EF}" type="pres">
      <dgm:prSet presAssocID="{2A7B4F32-8604-45B4-8B8C-ACA43AF8CB2E}" presName="accentRepeatNode" presStyleLbl="solidFgAcc1" presStyleIdx="1" presStyleCnt="7"/>
      <dgm:spPr/>
    </dgm:pt>
    <dgm:pt modelId="{A847A47B-59DA-4A23-9984-D39407D0B6B3}" type="pres">
      <dgm:prSet presAssocID="{FAF18D9B-35A5-40EA-A81A-1D16FF6E0D2C}" presName="text_3" presStyleLbl="node1" presStyleIdx="2" presStyleCnt="7">
        <dgm:presLayoutVars>
          <dgm:bulletEnabled val="1"/>
        </dgm:presLayoutVars>
      </dgm:prSet>
      <dgm:spPr/>
      <dgm:t>
        <a:bodyPr/>
        <a:lstStyle/>
        <a:p>
          <a:endParaRPr lang="ru-RU"/>
        </a:p>
      </dgm:t>
    </dgm:pt>
    <dgm:pt modelId="{09923C8A-49C5-45C4-9261-A9F061937D2B}" type="pres">
      <dgm:prSet presAssocID="{FAF18D9B-35A5-40EA-A81A-1D16FF6E0D2C}" presName="accent_3" presStyleCnt="0"/>
      <dgm:spPr/>
    </dgm:pt>
    <dgm:pt modelId="{F1FAAE26-B6DB-4AE6-BEB0-BCE6B9EA9591}" type="pres">
      <dgm:prSet presAssocID="{FAF18D9B-35A5-40EA-A81A-1D16FF6E0D2C}" presName="accentRepeatNode" presStyleLbl="solidFgAcc1" presStyleIdx="2" presStyleCnt="7"/>
      <dgm:spPr/>
    </dgm:pt>
    <dgm:pt modelId="{F5FC4409-269E-42BE-8002-0804E16D7B20}" type="pres">
      <dgm:prSet presAssocID="{66759F4A-160D-4D50-89DB-826FA5535E09}" presName="text_4" presStyleLbl="node1" presStyleIdx="3" presStyleCnt="7">
        <dgm:presLayoutVars>
          <dgm:bulletEnabled val="1"/>
        </dgm:presLayoutVars>
      </dgm:prSet>
      <dgm:spPr/>
      <dgm:t>
        <a:bodyPr/>
        <a:lstStyle/>
        <a:p>
          <a:endParaRPr lang="ru-RU"/>
        </a:p>
      </dgm:t>
    </dgm:pt>
    <dgm:pt modelId="{83867BD7-046A-470A-A836-308A5A2058A8}" type="pres">
      <dgm:prSet presAssocID="{66759F4A-160D-4D50-89DB-826FA5535E09}" presName="accent_4" presStyleCnt="0"/>
      <dgm:spPr/>
    </dgm:pt>
    <dgm:pt modelId="{D356D475-6D8B-4F09-8C10-EA4FCE8752FA}" type="pres">
      <dgm:prSet presAssocID="{66759F4A-160D-4D50-89DB-826FA5535E09}" presName="accentRepeatNode" presStyleLbl="solidFgAcc1" presStyleIdx="3" presStyleCnt="7"/>
      <dgm:spPr/>
    </dgm:pt>
    <dgm:pt modelId="{241D89CC-32A1-4EB3-B20B-F45B7FC04AF4}" type="pres">
      <dgm:prSet presAssocID="{B0395992-C14B-4131-A5E9-0DDD7244A53A}" presName="text_5" presStyleLbl="node1" presStyleIdx="4" presStyleCnt="7">
        <dgm:presLayoutVars>
          <dgm:bulletEnabled val="1"/>
        </dgm:presLayoutVars>
      </dgm:prSet>
      <dgm:spPr/>
      <dgm:t>
        <a:bodyPr/>
        <a:lstStyle/>
        <a:p>
          <a:endParaRPr lang="uk-UA"/>
        </a:p>
      </dgm:t>
    </dgm:pt>
    <dgm:pt modelId="{CC0C1887-16A0-4564-BA56-1B32FAE56122}" type="pres">
      <dgm:prSet presAssocID="{B0395992-C14B-4131-A5E9-0DDD7244A53A}" presName="accent_5" presStyleCnt="0"/>
      <dgm:spPr/>
    </dgm:pt>
    <dgm:pt modelId="{BEA9701C-6D08-4043-A9E4-C029BC2D842F}" type="pres">
      <dgm:prSet presAssocID="{B0395992-C14B-4131-A5E9-0DDD7244A53A}" presName="accentRepeatNode" presStyleLbl="solidFgAcc1" presStyleIdx="4" presStyleCnt="7"/>
      <dgm:spPr/>
    </dgm:pt>
    <dgm:pt modelId="{815DFBE6-1882-4159-AA5C-EB09B8AB4F50}" type="pres">
      <dgm:prSet presAssocID="{DDF3C47B-174D-4C6C-A313-0F55F0378D25}" presName="text_6" presStyleLbl="node1" presStyleIdx="5" presStyleCnt="7">
        <dgm:presLayoutVars>
          <dgm:bulletEnabled val="1"/>
        </dgm:presLayoutVars>
      </dgm:prSet>
      <dgm:spPr/>
      <dgm:t>
        <a:bodyPr/>
        <a:lstStyle/>
        <a:p>
          <a:endParaRPr lang="ru-RU"/>
        </a:p>
      </dgm:t>
    </dgm:pt>
    <dgm:pt modelId="{EC32F9DE-19C5-466B-8B34-C15804F6893A}" type="pres">
      <dgm:prSet presAssocID="{DDF3C47B-174D-4C6C-A313-0F55F0378D25}" presName="accent_6" presStyleCnt="0"/>
      <dgm:spPr/>
    </dgm:pt>
    <dgm:pt modelId="{BDF06AB2-6367-46A5-832D-0CACC48E7CF9}" type="pres">
      <dgm:prSet presAssocID="{DDF3C47B-174D-4C6C-A313-0F55F0378D25}" presName="accentRepeatNode" presStyleLbl="solidFgAcc1" presStyleIdx="5" presStyleCnt="7"/>
      <dgm:spPr/>
    </dgm:pt>
    <dgm:pt modelId="{49A28609-E835-41D4-B9A4-293CC7ADF13C}" type="pres">
      <dgm:prSet presAssocID="{A783A87C-6874-430D-8372-8718EEAE17D3}" presName="text_7" presStyleLbl="node1" presStyleIdx="6" presStyleCnt="7">
        <dgm:presLayoutVars>
          <dgm:bulletEnabled val="1"/>
        </dgm:presLayoutVars>
      </dgm:prSet>
      <dgm:spPr/>
      <dgm:t>
        <a:bodyPr/>
        <a:lstStyle/>
        <a:p>
          <a:endParaRPr lang="ru-RU"/>
        </a:p>
      </dgm:t>
    </dgm:pt>
    <dgm:pt modelId="{CB26DC2B-BB3A-4D46-A08E-A8CDFB148AA4}" type="pres">
      <dgm:prSet presAssocID="{A783A87C-6874-430D-8372-8718EEAE17D3}" presName="accent_7" presStyleCnt="0"/>
      <dgm:spPr/>
    </dgm:pt>
    <dgm:pt modelId="{9D4B8B74-9B69-4543-A031-362475017632}" type="pres">
      <dgm:prSet presAssocID="{A783A87C-6874-430D-8372-8718EEAE17D3}" presName="accentRepeatNode" presStyleLbl="solidFgAcc1" presStyleIdx="6" presStyleCnt="7"/>
      <dgm:spPr/>
    </dgm:pt>
  </dgm:ptLst>
  <dgm:cxnLst>
    <dgm:cxn modelId="{9FC29B72-4F20-4C04-ABAB-4AE62CE48542}" type="presOf" srcId="{B0395992-C14B-4131-A5E9-0DDD7244A53A}" destId="{241D89CC-32A1-4EB3-B20B-F45B7FC04AF4}" srcOrd="0" destOrd="0" presId="urn:microsoft.com/office/officeart/2008/layout/VerticalCurvedList"/>
    <dgm:cxn modelId="{4CA3DBDC-3FDB-4268-9245-1CFD78AF171E}" srcId="{9386CE21-9E0E-4C38-AE67-BE52235A829D}" destId="{A868DA65-5C7D-407D-BC93-366C5631385E}" srcOrd="0" destOrd="0" parTransId="{87B1A1A0-77F7-4FC1-A7FC-2F0F6178F19B}" sibTransId="{C3A5201B-C048-4CD6-B102-13C06A4ACF97}"/>
    <dgm:cxn modelId="{067B68CD-4E5B-49E3-82EA-8069ABC5D8D0}" srcId="{9386CE21-9E0E-4C38-AE67-BE52235A829D}" destId="{B0395992-C14B-4131-A5E9-0DDD7244A53A}" srcOrd="4" destOrd="0" parTransId="{5EFC9E07-B054-47F4-880C-A6D774680A5C}" sibTransId="{99C93062-B617-435B-83FE-96A16706DEB2}"/>
    <dgm:cxn modelId="{045EFD69-9A47-42A1-84B7-E195CF041B72}" type="presOf" srcId="{2A7B4F32-8604-45B4-8B8C-ACA43AF8CB2E}" destId="{2A491F64-20AD-47B8-A70F-5CC3F828F39F}" srcOrd="0" destOrd="0" presId="urn:microsoft.com/office/officeart/2008/layout/VerticalCurvedList"/>
    <dgm:cxn modelId="{89B02495-5CAC-4FB2-A995-053391571C9B}" type="presOf" srcId="{A868DA65-5C7D-407D-BC93-366C5631385E}" destId="{2EFB0C04-63DA-4B0E-B256-C566ACE54340}" srcOrd="0" destOrd="0" presId="urn:microsoft.com/office/officeart/2008/layout/VerticalCurvedList"/>
    <dgm:cxn modelId="{690D467D-15E6-4F23-A0B9-62D5FD273ACE}" srcId="{9386CE21-9E0E-4C38-AE67-BE52235A829D}" destId="{A783A87C-6874-430D-8372-8718EEAE17D3}" srcOrd="6" destOrd="0" parTransId="{D334CBBF-1C6E-4DF8-A0A9-A2DC89D70FDD}" sibTransId="{CFDA1939-0BF5-496F-90A8-8FF9FF97699A}"/>
    <dgm:cxn modelId="{9E926645-80A1-441B-BE94-0FF6CF29CF0B}" type="presOf" srcId="{DDF3C47B-174D-4C6C-A313-0F55F0378D25}" destId="{815DFBE6-1882-4159-AA5C-EB09B8AB4F50}" srcOrd="0" destOrd="0" presId="urn:microsoft.com/office/officeart/2008/layout/VerticalCurvedList"/>
    <dgm:cxn modelId="{82B2A731-8CB0-4476-A31D-05515A98B22D}" srcId="{9386CE21-9E0E-4C38-AE67-BE52235A829D}" destId="{2A7B4F32-8604-45B4-8B8C-ACA43AF8CB2E}" srcOrd="1" destOrd="0" parTransId="{77DD8058-BF48-48BF-8CA2-54443CCF4F54}" sibTransId="{C7EF6507-A56B-4E9E-BB37-D6C357A36787}"/>
    <dgm:cxn modelId="{F80DA2F7-A579-447D-A984-4F817E15D891}" type="presOf" srcId="{9386CE21-9E0E-4C38-AE67-BE52235A829D}" destId="{3780BA39-90B7-4A3A-8081-62DD4FF5044D}" srcOrd="0" destOrd="0" presId="urn:microsoft.com/office/officeart/2008/layout/VerticalCurvedList"/>
    <dgm:cxn modelId="{EEE6EE8B-1C49-4F8E-83E5-67110AC7A4E9}" srcId="{9386CE21-9E0E-4C38-AE67-BE52235A829D}" destId="{66759F4A-160D-4D50-89DB-826FA5535E09}" srcOrd="3" destOrd="0" parTransId="{4CCEABD0-DC6B-4C2B-8C0D-F6F89C3237B2}" sibTransId="{19286295-A9CC-4DDF-9F4D-75089D34AF5C}"/>
    <dgm:cxn modelId="{5929F3D2-BF7C-4807-AE61-371D6DA66368}" type="presOf" srcId="{C3A5201B-C048-4CD6-B102-13C06A4ACF97}" destId="{055ABA9B-D723-4A42-A6C1-EBC281141EDF}" srcOrd="0" destOrd="0" presId="urn:microsoft.com/office/officeart/2008/layout/VerticalCurvedList"/>
    <dgm:cxn modelId="{0C696C09-4965-468E-A895-0F635C3D2C5B}" type="presOf" srcId="{A783A87C-6874-430D-8372-8718EEAE17D3}" destId="{49A28609-E835-41D4-B9A4-293CC7ADF13C}" srcOrd="0" destOrd="0" presId="urn:microsoft.com/office/officeart/2008/layout/VerticalCurvedList"/>
    <dgm:cxn modelId="{622FEF39-1689-4952-B760-DF1E14860544}" type="presOf" srcId="{FAF18D9B-35A5-40EA-A81A-1D16FF6E0D2C}" destId="{A847A47B-59DA-4A23-9984-D39407D0B6B3}" srcOrd="0" destOrd="0" presId="urn:microsoft.com/office/officeart/2008/layout/VerticalCurvedList"/>
    <dgm:cxn modelId="{1C3A24E1-3109-42AA-99D8-EB9DDBD53A84}" srcId="{9386CE21-9E0E-4C38-AE67-BE52235A829D}" destId="{FAF18D9B-35A5-40EA-A81A-1D16FF6E0D2C}" srcOrd="2" destOrd="0" parTransId="{E67D92DA-4688-46F6-8EF5-B52249579926}" sibTransId="{88332169-30CD-4D01-84B6-4D8D40ACB99F}"/>
    <dgm:cxn modelId="{26F2EF9B-404C-49FD-9CE2-1BAE23F15B94}" srcId="{9386CE21-9E0E-4C38-AE67-BE52235A829D}" destId="{DDF3C47B-174D-4C6C-A313-0F55F0378D25}" srcOrd="5" destOrd="0" parTransId="{DF9B22F2-A212-4D9D-A2B8-B78563483983}" sibTransId="{601115F8-4097-4467-B3D2-29FDEAFEC8FE}"/>
    <dgm:cxn modelId="{DF86C904-034B-49C8-ABEA-B46496042379}" type="presOf" srcId="{66759F4A-160D-4D50-89DB-826FA5535E09}" destId="{F5FC4409-269E-42BE-8002-0804E16D7B20}" srcOrd="0" destOrd="0" presId="urn:microsoft.com/office/officeart/2008/layout/VerticalCurvedList"/>
    <dgm:cxn modelId="{B4614498-1F41-41C5-A80A-DBE044B35362}" type="presParOf" srcId="{3780BA39-90B7-4A3A-8081-62DD4FF5044D}" destId="{CF945EED-7670-4517-962D-B36CC63353E7}" srcOrd="0" destOrd="0" presId="urn:microsoft.com/office/officeart/2008/layout/VerticalCurvedList"/>
    <dgm:cxn modelId="{2D16FBF4-3F0F-4A0A-85D5-381BB919E0A4}" type="presParOf" srcId="{CF945EED-7670-4517-962D-B36CC63353E7}" destId="{BE4791C2-2D0B-459F-84D8-092D72047A82}" srcOrd="0" destOrd="0" presId="urn:microsoft.com/office/officeart/2008/layout/VerticalCurvedList"/>
    <dgm:cxn modelId="{040A633D-B339-4EC6-9105-F39D7A2D5CA4}" type="presParOf" srcId="{BE4791C2-2D0B-459F-84D8-092D72047A82}" destId="{7F7C3651-A4B8-41D2-A78D-418D45292C67}" srcOrd="0" destOrd="0" presId="urn:microsoft.com/office/officeart/2008/layout/VerticalCurvedList"/>
    <dgm:cxn modelId="{41F45F3C-2984-462F-BFE8-7ACDD85E750B}" type="presParOf" srcId="{BE4791C2-2D0B-459F-84D8-092D72047A82}" destId="{055ABA9B-D723-4A42-A6C1-EBC281141EDF}" srcOrd="1" destOrd="0" presId="urn:microsoft.com/office/officeart/2008/layout/VerticalCurvedList"/>
    <dgm:cxn modelId="{2D510E84-6B2F-4A4F-8809-3E6D6DCFB6BE}" type="presParOf" srcId="{BE4791C2-2D0B-459F-84D8-092D72047A82}" destId="{8E3CC9FF-02BC-4FBA-9D10-5F9E8D44EE8B}" srcOrd="2" destOrd="0" presId="urn:microsoft.com/office/officeart/2008/layout/VerticalCurvedList"/>
    <dgm:cxn modelId="{12413233-1BB5-4732-8965-DB7F9970EBB1}" type="presParOf" srcId="{BE4791C2-2D0B-459F-84D8-092D72047A82}" destId="{65E49521-E2BD-484C-AC53-7EE0E525C3A9}" srcOrd="3" destOrd="0" presId="urn:microsoft.com/office/officeart/2008/layout/VerticalCurvedList"/>
    <dgm:cxn modelId="{9D9DBC0A-0C28-46ED-AED8-51E2999CCEDB}" type="presParOf" srcId="{CF945EED-7670-4517-962D-B36CC63353E7}" destId="{2EFB0C04-63DA-4B0E-B256-C566ACE54340}" srcOrd="1" destOrd="0" presId="urn:microsoft.com/office/officeart/2008/layout/VerticalCurvedList"/>
    <dgm:cxn modelId="{B81DC23D-026C-403F-ABEB-74318833014C}" type="presParOf" srcId="{CF945EED-7670-4517-962D-B36CC63353E7}" destId="{2C46E7B7-6C1C-428F-88F9-E6F24BB0BC4B}" srcOrd="2" destOrd="0" presId="urn:microsoft.com/office/officeart/2008/layout/VerticalCurvedList"/>
    <dgm:cxn modelId="{3AA667EB-D53B-4E00-9E65-1C0C20EAAC97}" type="presParOf" srcId="{2C46E7B7-6C1C-428F-88F9-E6F24BB0BC4B}" destId="{A74BC59A-2E5A-4327-9026-AD9FDDA5E5D6}" srcOrd="0" destOrd="0" presId="urn:microsoft.com/office/officeart/2008/layout/VerticalCurvedList"/>
    <dgm:cxn modelId="{5C81072F-FD33-448C-9BB6-5E02A6F76C68}" type="presParOf" srcId="{CF945EED-7670-4517-962D-B36CC63353E7}" destId="{2A491F64-20AD-47B8-A70F-5CC3F828F39F}" srcOrd="3" destOrd="0" presId="urn:microsoft.com/office/officeart/2008/layout/VerticalCurvedList"/>
    <dgm:cxn modelId="{51073E5C-D7D8-4100-AFC1-BFFE6557B8F5}" type="presParOf" srcId="{CF945EED-7670-4517-962D-B36CC63353E7}" destId="{262A4C21-3578-49AC-8325-233D30864551}" srcOrd="4" destOrd="0" presId="urn:microsoft.com/office/officeart/2008/layout/VerticalCurvedList"/>
    <dgm:cxn modelId="{812BF266-507A-46FB-A431-F6A44702F341}" type="presParOf" srcId="{262A4C21-3578-49AC-8325-233D30864551}" destId="{3A29DBB1-CEE6-4608-8206-38086D3F50EF}" srcOrd="0" destOrd="0" presId="urn:microsoft.com/office/officeart/2008/layout/VerticalCurvedList"/>
    <dgm:cxn modelId="{9A52CAB7-0E7E-4739-AF59-FC41EF7D3609}" type="presParOf" srcId="{CF945EED-7670-4517-962D-B36CC63353E7}" destId="{A847A47B-59DA-4A23-9984-D39407D0B6B3}" srcOrd="5" destOrd="0" presId="urn:microsoft.com/office/officeart/2008/layout/VerticalCurvedList"/>
    <dgm:cxn modelId="{DE8D3D05-3547-42E6-85AD-C33252D5B498}" type="presParOf" srcId="{CF945EED-7670-4517-962D-B36CC63353E7}" destId="{09923C8A-49C5-45C4-9261-A9F061937D2B}" srcOrd="6" destOrd="0" presId="urn:microsoft.com/office/officeart/2008/layout/VerticalCurvedList"/>
    <dgm:cxn modelId="{9A027794-2E58-452F-B29F-3352C2A3AE41}" type="presParOf" srcId="{09923C8A-49C5-45C4-9261-A9F061937D2B}" destId="{F1FAAE26-B6DB-4AE6-BEB0-BCE6B9EA9591}" srcOrd="0" destOrd="0" presId="urn:microsoft.com/office/officeart/2008/layout/VerticalCurvedList"/>
    <dgm:cxn modelId="{57851ECE-379D-4A59-AE75-8410098ACA80}" type="presParOf" srcId="{CF945EED-7670-4517-962D-B36CC63353E7}" destId="{F5FC4409-269E-42BE-8002-0804E16D7B20}" srcOrd="7" destOrd="0" presId="urn:microsoft.com/office/officeart/2008/layout/VerticalCurvedList"/>
    <dgm:cxn modelId="{16511957-98B9-47AF-8269-C1B386117BF5}" type="presParOf" srcId="{CF945EED-7670-4517-962D-B36CC63353E7}" destId="{83867BD7-046A-470A-A836-308A5A2058A8}" srcOrd="8" destOrd="0" presId="urn:microsoft.com/office/officeart/2008/layout/VerticalCurvedList"/>
    <dgm:cxn modelId="{122CB334-3515-462E-9B54-2D57BC368E78}" type="presParOf" srcId="{83867BD7-046A-470A-A836-308A5A2058A8}" destId="{D356D475-6D8B-4F09-8C10-EA4FCE8752FA}" srcOrd="0" destOrd="0" presId="urn:microsoft.com/office/officeart/2008/layout/VerticalCurvedList"/>
    <dgm:cxn modelId="{C6DC60DF-7046-49CA-9FA9-04EE386C0B74}" type="presParOf" srcId="{CF945EED-7670-4517-962D-B36CC63353E7}" destId="{241D89CC-32A1-4EB3-B20B-F45B7FC04AF4}" srcOrd="9" destOrd="0" presId="urn:microsoft.com/office/officeart/2008/layout/VerticalCurvedList"/>
    <dgm:cxn modelId="{07D058FA-B22E-4160-BA30-BE7A90D1E6A6}" type="presParOf" srcId="{CF945EED-7670-4517-962D-B36CC63353E7}" destId="{CC0C1887-16A0-4564-BA56-1B32FAE56122}" srcOrd="10" destOrd="0" presId="urn:microsoft.com/office/officeart/2008/layout/VerticalCurvedList"/>
    <dgm:cxn modelId="{49ABA19B-28A9-480E-B15B-0E4664AB2537}" type="presParOf" srcId="{CC0C1887-16A0-4564-BA56-1B32FAE56122}" destId="{BEA9701C-6D08-4043-A9E4-C029BC2D842F}" srcOrd="0" destOrd="0" presId="urn:microsoft.com/office/officeart/2008/layout/VerticalCurvedList"/>
    <dgm:cxn modelId="{28EDB7BD-7FED-4753-8311-B85DB141D16D}" type="presParOf" srcId="{CF945EED-7670-4517-962D-B36CC63353E7}" destId="{815DFBE6-1882-4159-AA5C-EB09B8AB4F50}" srcOrd="11" destOrd="0" presId="urn:microsoft.com/office/officeart/2008/layout/VerticalCurvedList"/>
    <dgm:cxn modelId="{CC63CBA2-1A44-46B4-8FF2-8659F391DA16}" type="presParOf" srcId="{CF945EED-7670-4517-962D-B36CC63353E7}" destId="{EC32F9DE-19C5-466B-8B34-C15804F6893A}" srcOrd="12" destOrd="0" presId="urn:microsoft.com/office/officeart/2008/layout/VerticalCurvedList"/>
    <dgm:cxn modelId="{99C58CF5-DB90-4980-944E-AADD47BA8CC9}" type="presParOf" srcId="{EC32F9DE-19C5-466B-8B34-C15804F6893A}" destId="{BDF06AB2-6367-46A5-832D-0CACC48E7CF9}" srcOrd="0" destOrd="0" presId="urn:microsoft.com/office/officeart/2008/layout/VerticalCurvedList"/>
    <dgm:cxn modelId="{32C785A2-C5F6-4268-8970-AC56E009D224}" type="presParOf" srcId="{CF945EED-7670-4517-962D-B36CC63353E7}" destId="{49A28609-E835-41D4-B9A4-293CC7ADF13C}" srcOrd="13" destOrd="0" presId="urn:microsoft.com/office/officeart/2008/layout/VerticalCurvedList"/>
    <dgm:cxn modelId="{4C2066B5-66D7-4088-832D-4097DFD89EED}" type="presParOf" srcId="{CF945EED-7670-4517-962D-B36CC63353E7}" destId="{CB26DC2B-BB3A-4D46-A08E-A8CDFB148AA4}" srcOrd="14" destOrd="0" presId="urn:microsoft.com/office/officeart/2008/layout/VerticalCurvedList"/>
    <dgm:cxn modelId="{A2E7540A-0A15-493A-9489-4D55B8B9A57E}" type="presParOf" srcId="{CB26DC2B-BB3A-4D46-A08E-A8CDFB148AA4}" destId="{9D4B8B74-9B69-4543-A031-362475017632}"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F06A313-477F-4384-9D00-C7280C8CFA89}" type="doc">
      <dgm:prSet loTypeId="urn:microsoft.com/office/officeart/2005/8/layout/list1" loCatId="list" qsTypeId="urn:microsoft.com/office/officeart/2005/8/quickstyle/simple4" qsCatId="simple" csTypeId="urn:microsoft.com/office/officeart/2005/8/colors/colorful4" csCatId="colorful" phldr="1"/>
      <dgm:spPr/>
      <dgm:t>
        <a:bodyPr/>
        <a:lstStyle/>
        <a:p>
          <a:endParaRPr lang="ru-RU"/>
        </a:p>
      </dgm:t>
    </dgm:pt>
    <dgm:pt modelId="{99EAD44A-EB66-4FA3-B72D-E0AB9647E840}">
      <dgm:prSet phldrT="[Текст]" custT="1"/>
      <dgm:spPr/>
      <dgm:t>
        <a:bodyPr/>
        <a:lstStyle/>
        <a:p>
          <a:r>
            <a:rPr lang="uk-UA" sz="1400" b="1" dirty="0" smtClean="0">
              <a:solidFill>
                <a:schemeClr val="tx1"/>
              </a:solidFill>
            </a:rPr>
            <a:t>Обґрунтованість</a:t>
          </a:r>
          <a:endParaRPr lang="ru-RU" sz="1400" b="1" dirty="0">
            <a:solidFill>
              <a:schemeClr val="tx1"/>
            </a:solidFill>
          </a:endParaRPr>
        </a:p>
      </dgm:t>
    </dgm:pt>
    <dgm:pt modelId="{68297C59-F79B-41A5-B7F4-103DF8C3A3DC}" type="parTrans" cxnId="{40F1DAEA-3CA3-400E-A9CC-2E202B582B70}">
      <dgm:prSet/>
      <dgm:spPr/>
      <dgm:t>
        <a:bodyPr/>
        <a:lstStyle/>
        <a:p>
          <a:endParaRPr lang="ru-RU" sz="2000">
            <a:solidFill>
              <a:schemeClr val="tx1"/>
            </a:solidFill>
          </a:endParaRPr>
        </a:p>
      </dgm:t>
    </dgm:pt>
    <dgm:pt modelId="{FD7FA232-81AA-44D6-A8BC-8F63BECEA333}" type="sibTrans" cxnId="{40F1DAEA-3CA3-400E-A9CC-2E202B582B70}">
      <dgm:prSet/>
      <dgm:spPr/>
      <dgm:t>
        <a:bodyPr/>
        <a:lstStyle/>
        <a:p>
          <a:endParaRPr lang="ru-RU" sz="2000">
            <a:solidFill>
              <a:schemeClr val="tx1"/>
            </a:solidFill>
          </a:endParaRPr>
        </a:p>
      </dgm:t>
    </dgm:pt>
    <dgm:pt modelId="{C09AE8D8-74BC-425D-883E-167D566EBCF9}">
      <dgm:prSet phldrT="[Текст]" custT="1"/>
      <dgm:spPr/>
      <dgm:t>
        <a:bodyPr/>
        <a:lstStyle/>
        <a:p>
          <a:r>
            <a:rPr lang="ru-RU" sz="1400" b="1" dirty="0" err="1" smtClean="0">
              <a:solidFill>
                <a:schemeClr val="tx1"/>
              </a:solidFill>
            </a:rPr>
            <a:t>Надійність</a:t>
          </a:r>
          <a:endParaRPr lang="ru-RU" sz="1400" b="1" dirty="0">
            <a:solidFill>
              <a:schemeClr val="tx1"/>
            </a:solidFill>
          </a:endParaRPr>
        </a:p>
      </dgm:t>
    </dgm:pt>
    <dgm:pt modelId="{1D8DE50F-D191-4658-9BD2-A00E73DAD62D}" type="parTrans" cxnId="{63901154-2343-49DC-B0F1-CDA731DFA31C}">
      <dgm:prSet/>
      <dgm:spPr/>
      <dgm:t>
        <a:bodyPr/>
        <a:lstStyle/>
        <a:p>
          <a:endParaRPr lang="ru-RU" sz="2000">
            <a:solidFill>
              <a:schemeClr val="tx1"/>
            </a:solidFill>
          </a:endParaRPr>
        </a:p>
      </dgm:t>
    </dgm:pt>
    <dgm:pt modelId="{05D61F4D-BE76-4074-861D-844D8AD7B11D}" type="sibTrans" cxnId="{63901154-2343-49DC-B0F1-CDA731DFA31C}">
      <dgm:prSet/>
      <dgm:spPr/>
      <dgm:t>
        <a:bodyPr/>
        <a:lstStyle/>
        <a:p>
          <a:endParaRPr lang="ru-RU" sz="2000">
            <a:solidFill>
              <a:schemeClr val="tx1"/>
            </a:solidFill>
          </a:endParaRPr>
        </a:p>
      </dgm:t>
    </dgm:pt>
    <dgm:pt modelId="{DBC486BA-1B38-4D21-807A-4D51CF734E3D}">
      <dgm:prSet phldrT="[Текст]" custT="1"/>
      <dgm:spPr/>
      <dgm:t>
        <a:bodyPr/>
        <a:lstStyle/>
        <a:p>
          <a:r>
            <a:rPr lang="uk-UA" sz="1400" b="1" dirty="0" smtClean="0">
              <a:solidFill>
                <a:schemeClr val="tx1"/>
              </a:solidFill>
            </a:rPr>
            <a:t>Ефективність</a:t>
          </a:r>
          <a:endParaRPr lang="ru-RU" sz="1400" b="1" dirty="0">
            <a:solidFill>
              <a:schemeClr val="tx1"/>
            </a:solidFill>
          </a:endParaRPr>
        </a:p>
      </dgm:t>
    </dgm:pt>
    <dgm:pt modelId="{18002166-154F-4DF6-8E4B-9F8B2B9952EC}" type="parTrans" cxnId="{011762D7-E442-4DCA-A679-C99819A2C08B}">
      <dgm:prSet/>
      <dgm:spPr/>
      <dgm:t>
        <a:bodyPr/>
        <a:lstStyle/>
        <a:p>
          <a:endParaRPr lang="ru-RU" sz="2000">
            <a:solidFill>
              <a:schemeClr val="tx1"/>
            </a:solidFill>
          </a:endParaRPr>
        </a:p>
      </dgm:t>
    </dgm:pt>
    <dgm:pt modelId="{5D94FE0E-6C98-4156-839F-1A1FE738EB0E}" type="sibTrans" cxnId="{011762D7-E442-4DCA-A679-C99819A2C08B}">
      <dgm:prSet/>
      <dgm:spPr/>
      <dgm:t>
        <a:bodyPr/>
        <a:lstStyle/>
        <a:p>
          <a:endParaRPr lang="ru-RU" sz="2000">
            <a:solidFill>
              <a:schemeClr val="tx1"/>
            </a:solidFill>
          </a:endParaRPr>
        </a:p>
      </dgm:t>
    </dgm:pt>
    <dgm:pt modelId="{185D27FE-7C86-4EAC-9BD1-17B1004720B2}">
      <dgm:prSet custT="1"/>
      <dgm:spPr/>
      <dgm:t>
        <a:bodyPr/>
        <a:lstStyle/>
        <a:p>
          <a:r>
            <a:rPr lang="uk-UA" sz="1400" b="1" dirty="0" smtClean="0">
              <a:solidFill>
                <a:schemeClr val="tx1"/>
              </a:solidFill>
            </a:rPr>
            <a:t>Цілісність</a:t>
          </a:r>
          <a:endParaRPr lang="ru-RU" sz="1400" b="1" dirty="0">
            <a:solidFill>
              <a:schemeClr val="tx1"/>
            </a:solidFill>
          </a:endParaRPr>
        </a:p>
      </dgm:t>
    </dgm:pt>
    <dgm:pt modelId="{5B86EAB2-8D15-45B0-B3F4-4041C9551FA9}" type="parTrans" cxnId="{73D8751E-29C8-46CF-A593-91817FE48E03}">
      <dgm:prSet/>
      <dgm:spPr/>
      <dgm:t>
        <a:bodyPr/>
        <a:lstStyle/>
        <a:p>
          <a:endParaRPr lang="ru-RU" sz="2000">
            <a:solidFill>
              <a:schemeClr val="tx1"/>
            </a:solidFill>
          </a:endParaRPr>
        </a:p>
      </dgm:t>
    </dgm:pt>
    <dgm:pt modelId="{DC558F13-9932-43D8-A45F-4008E276D650}" type="sibTrans" cxnId="{73D8751E-29C8-46CF-A593-91817FE48E03}">
      <dgm:prSet/>
      <dgm:spPr/>
      <dgm:t>
        <a:bodyPr/>
        <a:lstStyle/>
        <a:p>
          <a:endParaRPr lang="ru-RU" sz="2000">
            <a:solidFill>
              <a:schemeClr val="tx1"/>
            </a:solidFill>
          </a:endParaRPr>
        </a:p>
      </dgm:t>
    </dgm:pt>
    <dgm:pt modelId="{A6A03523-25D0-42F0-851C-EFDBF811CC9E}">
      <dgm:prSet custT="1"/>
      <dgm:spPr/>
      <dgm:t>
        <a:bodyPr/>
        <a:lstStyle/>
        <a:p>
          <a:r>
            <a:rPr lang="uk-UA" sz="1400" b="1" dirty="0" smtClean="0">
              <a:solidFill>
                <a:schemeClr val="tx1"/>
              </a:solidFill>
            </a:rPr>
            <a:t> Гнучкість </a:t>
          </a:r>
          <a:endParaRPr lang="ru-RU" sz="1400" b="1" dirty="0">
            <a:solidFill>
              <a:schemeClr val="tx1"/>
            </a:solidFill>
          </a:endParaRPr>
        </a:p>
      </dgm:t>
    </dgm:pt>
    <dgm:pt modelId="{A1FE95A4-4AF1-4D08-A0E4-9D345EEDCEF6}" type="parTrans" cxnId="{FC7ABF02-1D96-43E6-979E-FE47298734BC}">
      <dgm:prSet/>
      <dgm:spPr/>
      <dgm:t>
        <a:bodyPr/>
        <a:lstStyle/>
        <a:p>
          <a:endParaRPr lang="ru-RU" sz="2000">
            <a:solidFill>
              <a:schemeClr val="tx1"/>
            </a:solidFill>
          </a:endParaRPr>
        </a:p>
      </dgm:t>
    </dgm:pt>
    <dgm:pt modelId="{869AA0B7-E1B7-4743-AFC9-DB8B7B6709D8}" type="sibTrans" cxnId="{FC7ABF02-1D96-43E6-979E-FE47298734BC}">
      <dgm:prSet/>
      <dgm:spPr/>
      <dgm:t>
        <a:bodyPr/>
        <a:lstStyle/>
        <a:p>
          <a:endParaRPr lang="ru-RU" sz="2000">
            <a:solidFill>
              <a:schemeClr val="tx1"/>
            </a:solidFill>
          </a:endParaRPr>
        </a:p>
      </dgm:t>
    </dgm:pt>
    <dgm:pt modelId="{EE6DDC9D-A32A-43F1-BB88-17658D927436}">
      <dgm:prSet custT="1"/>
      <dgm:spPr/>
      <dgm:t>
        <a:bodyPr/>
        <a:lstStyle/>
        <a:p>
          <a:r>
            <a:rPr lang="uk-UA" sz="1400" dirty="0" smtClean="0">
              <a:solidFill>
                <a:schemeClr val="tx1"/>
              </a:solidFill>
            </a:rPr>
            <a:t>надання усіх послуг повинно бути обумовлено метою екскурсії та відповідати умовам, що визначаються потребами екскурсантів</a:t>
          </a:r>
          <a:endParaRPr lang="ru-RU" sz="1400" dirty="0">
            <a:solidFill>
              <a:schemeClr val="tx1"/>
            </a:solidFill>
          </a:endParaRPr>
        </a:p>
      </dgm:t>
    </dgm:pt>
    <dgm:pt modelId="{DE97EAA2-19AF-4F7C-9906-5C35A84340A2}" type="parTrans" cxnId="{8F7B9FFC-3C9C-428E-9069-058B6AED0B31}">
      <dgm:prSet/>
      <dgm:spPr/>
      <dgm:t>
        <a:bodyPr/>
        <a:lstStyle/>
        <a:p>
          <a:endParaRPr lang="ru-RU" sz="2000">
            <a:solidFill>
              <a:schemeClr val="tx1"/>
            </a:solidFill>
          </a:endParaRPr>
        </a:p>
      </dgm:t>
    </dgm:pt>
    <dgm:pt modelId="{96A1C9D7-8C32-4B97-A226-7343BB1061BF}" type="sibTrans" cxnId="{8F7B9FFC-3C9C-428E-9069-058B6AED0B31}">
      <dgm:prSet/>
      <dgm:spPr/>
      <dgm:t>
        <a:bodyPr/>
        <a:lstStyle/>
        <a:p>
          <a:endParaRPr lang="ru-RU" sz="2000">
            <a:solidFill>
              <a:schemeClr val="tx1"/>
            </a:solidFill>
          </a:endParaRPr>
        </a:p>
      </dgm:t>
    </dgm:pt>
    <dgm:pt modelId="{B3209EB9-F819-404D-A5C6-8728DAFE77CD}">
      <dgm:prSet custT="1"/>
      <dgm:spPr/>
      <dgm:t>
        <a:bodyPr/>
        <a:lstStyle/>
        <a:p>
          <a:r>
            <a:rPr lang="ru-RU" sz="1400" dirty="0" err="1" smtClean="0">
              <a:solidFill>
                <a:schemeClr val="tx1"/>
              </a:solidFill>
            </a:rPr>
            <a:t>відповідність</a:t>
          </a:r>
          <a:r>
            <a:rPr lang="ru-RU" sz="1400" dirty="0" smtClean="0">
              <a:solidFill>
                <a:schemeClr val="tx1"/>
              </a:solidFill>
            </a:rPr>
            <a:t> реального продукту </a:t>
          </a:r>
          <a:r>
            <a:rPr lang="ru-RU" sz="1400" dirty="0" err="1" smtClean="0">
              <a:solidFill>
                <a:schemeClr val="tx1"/>
              </a:solidFill>
            </a:rPr>
            <a:t>рекламі</a:t>
          </a:r>
          <a:r>
            <a:rPr lang="ru-RU" sz="1400" dirty="0" smtClean="0">
              <a:solidFill>
                <a:schemeClr val="tx1"/>
              </a:solidFill>
            </a:rPr>
            <a:t>, </a:t>
          </a:r>
          <a:r>
            <a:rPr lang="ru-RU" sz="1400" dirty="0" err="1" smtClean="0">
              <a:solidFill>
                <a:schemeClr val="tx1"/>
              </a:solidFill>
            </a:rPr>
            <a:t>достовірність</a:t>
          </a:r>
          <a:r>
            <a:rPr lang="ru-RU" sz="1400" dirty="0" smtClean="0">
              <a:solidFill>
                <a:schemeClr val="tx1"/>
              </a:solidFill>
            </a:rPr>
            <a:t> </a:t>
          </a:r>
          <a:r>
            <a:rPr lang="ru-RU" sz="1400" dirty="0" err="1" smtClean="0">
              <a:solidFill>
                <a:schemeClr val="tx1"/>
              </a:solidFill>
            </a:rPr>
            <a:t>інформації</a:t>
          </a:r>
          <a:r>
            <a:rPr lang="ru-RU" sz="1400" dirty="0" smtClean="0">
              <a:solidFill>
                <a:schemeClr val="tx1"/>
              </a:solidFill>
            </a:rPr>
            <a:t>. </a:t>
          </a:r>
          <a:endParaRPr lang="ru-RU" sz="1400" dirty="0">
            <a:solidFill>
              <a:schemeClr val="tx1"/>
            </a:solidFill>
          </a:endParaRPr>
        </a:p>
      </dgm:t>
    </dgm:pt>
    <dgm:pt modelId="{5B707470-61D2-49F8-9895-F933E39DF753}" type="parTrans" cxnId="{B5163237-B810-4F75-B385-F9F861E062B7}">
      <dgm:prSet/>
      <dgm:spPr/>
      <dgm:t>
        <a:bodyPr/>
        <a:lstStyle/>
        <a:p>
          <a:endParaRPr lang="ru-RU" sz="2000">
            <a:solidFill>
              <a:schemeClr val="tx1"/>
            </a:solidFill>
          </a:endParaRPr>
        </a:p>
      </dgm:t>
    </dgm:pt>
    <dgm:pt modelId="{26B8A8C3-2C04-4806-A0A5-BDD0BD3391E4}" type="sibTrans" cxnId="{B5163237-B810-4F75-B385-F9F861E062B7}">
      <dgm:prSet/>
      <dgm:spPr/>
      <dgm:t>
        <a:bodyPr/>
        <a:lstStyle/>
        <a:p>
          <a:endParaRPr lang="ru-RU" sz="2000">
            <a:solidFill>
              <a:schemeClr val="tx1"/>
            </a:solidFill>
          </a:endParaRPr>
        </a:p>
      </dgm:t>
    </dgm:pt>
    <dgm:pt modelId="{2CB13387-D268-4163-9653-FB2BA543F323}">
      <dgm:prSet custT="1"/>
      <dgm:spPr/>
      <dgm:t>
        <a:bodyPr/>
        <a:lstStyle/>
        <a:p>
          <a:r>
            <a:rPr lang="uk-UA" sz="1400" dirty="0" smtClean="0">
              <a:solidFill>
                <a:schemeClr val="tx1"/>
              </a:solidFill>
            </a:rPr>
            <a:t>досягнення максимального результату для екскурсанта за оптимальним, прийнятим для нього рівнем витрат</a:t>
          </a:r>
          <a:endParaRPr lang="ru-RU" sz="1400" dirty="0">
            <a:solidFill>
              <a:schemeClr val="tx1"/>
            </a:solidFill>
          </a:endParaRPr>
        </a:p>
      </dgm:t>
    </dgm:pt>
    <dgm:pt modelId="{5949CBCF-EB44-445C-9BC0-8A094D5059F4}" type="parTrans" cxnId="{48DF2A4A-E6E7-4489-AEB6-21B596209913}">
      <dgm:prSet/>
      <dgm:spPr/>
      <dgm:t>
        <a:bodyPr/>
        <a:lstStyle/>
        <a:p>
          <a:endParaRPr lang="ru-RU" sz="2000">
            <a:solidFill>
              <a:schemeClr val="tx1"/>
            </a:solidFill>
          </a:endParaRPr>
        </a:p>
      </dgm:t>
    </dgm:pt>
    <dgm:pt modelId="{B000827A-2A0E-4FD4-86DA-452D4CE12A70}" type="sibTrans" cxnId="{48DF2A4A-E6E7-4489-AEB6-21B596209913}">
      <dgm:prSet/>
      <dgm:spPr/>
      <dgm:t>
        <a:bodyPr/>
        <a:lstStyle/>
        <a:p>
          <a:endParaRPr lang="ru-RU" sz="2000">
            <a:solidFill>
              <a:schemeClr val="tx1"/>
            </a:solidFill>
          </a:endParaRPr>
        </a:p>
      </dgm:t>
    </dgm:pt>
    <dgm:pt modelId="{545372B5-4991-47AF-9088-2EDB513D0EAA}">
      <dgm:prSet custT="1"/>
      <dgm:spPr/>
      <dgm:t>
        <a:bodyPr/>
        <a:lstStyle/>
        <a:p>
          <a:r>
            <a:rPr lang="uk-UA" sz="1400" dirty="0" smtClean="0">
              <a:solidFill>
                <a:schemeClr val="tx1"/>
              </a:solidFill>
            </a:rPr>
            <a:t>завершеність екскурсійного продукту, його здатність повністю задовольняти потреби відповідної категорії обслуговуваних екскурсантів</a:t>
          </a:r>
          <a:endParaRPr lang="ru-RU" sz="1400" dirty="0">
            <a:solidFill>
              <a:schemeClr val="tx1"/>
            </a:solidFill>
          </a:endParaRPr>
        </a:p>
      </dgm:t>
    </dgm:pt>
    <dgm:pt modelId="{14A5DE3F-F58A-4010-BD71-6C9ECB7F50E3}" type="parTrans" cxnId="{E6F9B20B-8784-46C9-A201-BE93A9658BC2}">
      <dgm:prSet/>
      <dgm:spPr/>
      <dgm:t>
        <a:bodyPr/>
        <a:lstStyle/>
        <a:p>
          <a:endParaRPr lang="ru-RU" sz="2000">
            <a:solidFill>
              <a:schemeClr val="tx1"/>
            </a:solidFill>
          </a:endParaRPr>
        </a:p>
      </dgm:t>
    </dgm:pt>
    <dgm:pt modelId="{286CF278-9DC3-4F9B-AE73-CE12F4D6E996}" type="sibTrans" cxnId="{E6F9B20B-8784-46C9-A201-BE93A9658BC2}">
      <dgm:prSet/>
      <dgm:spPr/>
      <dgm:t>
        <a:bodyPr/>
        <a:lstStyle/>
        <a:p>
          <a:endParaRPr lang="ru-RU" sz="2000">
            <a:solidFill>
              <a:schemeClr val="tx1"/>
            </a:solidFill>
          </a:endParaRPr>
        </a:p>
      </dgm:t>
    </dgm:pt>
    <dgm:pt modelId="{5B86FF96-A768-4782-91C5-21CECD2FA49F}">
      <dgm:prSet custT="1"/>
      <dgm:spPr/>
      <dgm:t>
        <a:bodyPr/>
        <a:lstStyle/>
        <a:p>
          <a:r>
            <a:rPr lang="uk-UA" sz="1400" dirty="0" smtClean="0">
              <a:solidFill>
                <a:schemeClr val="tx1"/>
              </a:solidFill>
            </a:rPr>
            <a:t>спроможність екскурсійного продукту у системі обслуговування пристосовуватися до іншого типу споживача</a:t>
          </a:r>
          <a:endParaRPr lang="ru-RU" sz="1400" dirty="0">
            <a:solidFill>
              <a:schemeClr val="tx1"/>
            </a:solidFill>
          </a:endParaRPr>
        </a:p>
      </dgm:t>
    </dgm:pt>
    <dgm:pt modelId="{E27FF91A-0936-4513-AF43-5D76DF4C7685}" type="parTrans" cxnId="{51FC68AD-612C-4A70-8507-03BCDFAC99B4}">
      <dgm:prSet/>
      <dgm:spPr/>
      <dgm:t>
        <a:bodyPr/>
        <a:lstStyle/>
        <a:p>
          <a:endParaRPr lang="ru-RU" sz="2000">
            <a:solidFill>
              <a:schemeClr val="tx1"/>
            </a:solidFill>
          </a:endParaRPr>
        </a:p>
      </dgm:t>
    </dgm:pt>
    <dgm:pt modelId="{3A01404B-AFA0-4A0A-B653-C8148E129553}" type="sibTrans" cxnId="{51FC68AD-612C-4A70-8507-03BCDFAC99B4}">
      <dgm:prSet/>
      <dgm:spPr/>
      <dgm:t>
        <a:bodyPr/>
        <a:lstStyle/>
        <a:p>
          <a:endParaRPr lang="ru-RU" sz="2000">
            <a:solidFill>
              <a:schemeClr val="tx1"/>
            </a:solidFill>
          </a:endParaRPr>
        </a:p>
      </dgm:t>
    </dgm:pt>
    <dgm:pt modelId="{9F780C25-36FA-4998-9B8E-4060C1170B7C}">
      <dgm:prSet custT="1"/>
      <dgm:spPr/>
      <dgm:t>
        <a:bodyPr/>
        <a:lstStyle/>
        <a:p>
          <a:r>
            <a:rPr lang="uk-UA" sz="1400" b="1" dirty="0" smtClean="0">
              <a:solidFill>
                <a:schemeClr val="tx1"/>
              </a:solidFill>
            </a:rPr>
            <a:t>Корисність</a:t>
          </a:r>
          <a:endParaRPr lang="ru-RU" sz="1400" b="1" dirty="0">
            <a:solidFill>
              <a:schemeClr val="tx1"/>
            </a:solidFill>
          </a:endParaRPr>
        </a:p>
      </dgm:t>
    </dgm:pt>
    <dgm:pt modelId="{0A8E4570-1767-4B06-A430-12BD971E5562}" type="parTrans" cxnId="{E8E60EE2-81F6-43C9-9CB5-4642427BC05C}">
      <dgm:prSet/>
      <dgm:spPr/>
      <dgm:t>
        <a:bodyPr/>
        <a:lstStyle/>
        <a:p>
          <a:endParaRPr lang="ru-RU" sz="2000">
            <a:solidFill>
              <a:schemeClr val="tx1"/>
            </a:solidFill>
          </a:endParaRPr>
        </a:p>
      </dgm:t>
    </dgm:pt>
    <dgm:pt modelId="{E27D127E-1EFD-4F78-9EBE-192A52981E93}" type="sibTrans" cxnId="{E8E60EE2-81F6-43C9-9CB5-4642427BC05C}">
      <dgm:prSet/>
      <dgm:spPr/>
      <dgm:t>
        <a:bodyPr/>
        <a:lstStyle/>
        <a:p>
          <a:endParaRPr lang="ru-RU" sz="2000">
            <a:solidFill>
              <a:schemeClr val="tx1"/>
            </a:solidFill>
          </a:endParaRPr>
        </a:p>
      </dgm:t>
    </dgm:pt>
    <dgm:pt modelId="{A61C3A8E-3B2A-41BA-8D38-277071D4584B}">
      <dgm:prSet custT="1"/>
      <dgm:spPr/>
      <dgm:t>
        <a:bodyPr/>
        <a:lstStyle/>
        <a:p>
          <a:r>
            <a:rPr lang="uk-UA" sz="1400" dirty="0" smtClean="0">
              <a:solidFill>
                <a:schemeClr val="tx1"/>
              </a:solidFill>
            </a:rPr>
            <a:t>спроможність сприяти досягненню однієї або декільком цілям (відпочинок, пізнання тощо)</a:t>
          </a:r>
          <a:endParaRPr lang="ru-RU" sz="1400" dirty="0">
            <a:solidFill>
              <a:schemeClr val="tx1"/>
            </a:solidFill>
          </a:endParaRPr>
        </a:p>
      </dgm:t>
    </dgm:pt>
    <dgm:pt modelId="{8B6682FC-86CD-4261-85A2-D23D868CF297}" type="parTrans" cxnId="{E43AADCF-98B4-44C1-AAD9-E4501AD2DACB}">
      <dgm:prSet/>
      <dgm:spPr/>
      <dgm:t>
        <a:bodyPr/>
        <a:lstStyle/>
        <a:p>
          <a:endParaRPr lang="ru-RU" sz="2000">
            <a:solidFill>
              <a:schemeClr val="tx1"/>
            </a:solidFill>
          </a:endParaRPr>
        </a:p>
      </dgm:t>
    </dgm:pt>
    <dgm:pt modelId="{1C73B9CD-7B1E-46CB-A212-07010BFAADAE}" type="sibTrans" cxnId="{E43AADCF-98B4-44C1-AAD9-E4501AD2DACB}">
      <dgm:prSet/>
      <dgm:spPr/>
      <dgm:t>
        <a:bodyPr/>
        <a:lstStyle/>
        <a:p>
          <a:endParaRPr lang="ru-RU" sz="2000">
            <a:solidFill>
              <a:schemeClr val="tx1"/>
            </a:solidFill>
          </a:endParaRPr>
        </a:p>
      </dgm:t>
    </dgm:pt>
    <dgm:pt modelId="{A88BAD28-B9B8-43B1-8C2F-B2745750010C}" type="pres">
      <dgm:prSet presAssocID="{6F06A313-477F-4384-9D00-C7280C8CFA89}" presName="linear" presStyleCnt="0">
        <dgm:presLayoutVars>
          <dgm:dir/>
          <dgm:animLvl val="lvl"/>
          <dgm:resizeHandles val="exact"/>
        </dgm:presLayoutVars>
      </dgm:prSet>
      <dgm:spPr/>
      <dgm:t>
        <a:bodyPr/>
        <a:lstStyle/>
        <a:p>
          <a:endParaRPr lang="uk-UA"/>
        </a:p>
      </dgm:t>
    </dgm:pt>
    <dgm:pt modelId="{7276B4B6-AADD-43BD-B48F-877EBAB576E2}" type="pres">
      <dgm:prSet presAssocID="{99EAD44A-EB66-4FA3-B72D-E0AB9647E840}" presName="parentLin" presStyleCnt="0"/>
      <dgm:spPr/>
    </dgm:pt>
    <dgm:pt modelId="{49951390-ED44-475E-B108-90E39EDF0D18}" type="pres">
      <dgm:prSet presAssocID="{99EAD44A-EB66-4FA3-B72D-E0AB9647E840}" presName="parentLeftMargin" presStyleLbl="node1" presStyleIdx="0" presStyleCnt="6"/>
      <dgm:spPr/>
      <dgm:t>
        <a:bodyPr/>
        <a:lstStyle/>
        <a:p>
          <a:endParaRPr lang="uk-UA"/>
        </a:p>
      </dgm:t>
    </dgm:pt>
    <dgm:pt modelId="{75E3E38E-F6AD-4FB1-9DB3-1DD811A11340}" type="pres">
      <dgm:prSet presAssocID="{99EAD44A-EB66-4FA3-B72D-E0AB9647E840}" presName="parentText" presStyleLbl="node1" presStyleIdx="0" presStyleCnt="6">
        <dgm:presLayoutVars>
          <dgm:chMax val="0"/>
          <dgm:bulletEnabled val="1"/>
        </dgm:presLayoutVars>
      </dgm:prSet>
      <dgm:spPr/>
      <dgm:t>
        <a:bodyPr/>
        <a:lstStyle/>
        <a:p>
          <a:endParaRPr lang="ru-RU"/>
        </a:p>
      </dgm:t>
    </dgm:pt>
    <dgm:pt modelId="{3F132F34-5980-432A-9A90-0B6F1623F3F7}" type="pres">
      <dgm:prSet presAssocID="{99EAD44A-EB66-4FA3-B72D-E0AB9647E840}" presName="negativeSpace" presStyleCnt="0"/>
      <dgm:spPr/>
    </dgm:pt>
    <dgm:pt modelId="{E76C8228-445F-4921-B21A-510645C78E53}" type="pres">
      <dgm:prSet presAssocID="{99EAD44A-EB66-4FA3-B72D-E0AB9647E840}" presName="childText" presStyleLbl="conFgAcc1" presStyleIdx="0" presStyleCnt="6">
        <dgm:presLayoutVars>
          <dgm:bulletEnabled val="1"/>
        </dgm:presLayoutVars>
      </dgm:prSet>
      <dgm:spPr/>
      <dgm:t>
        <a:bodyPr/>
        <a:lstStyle/>
        <a:p>
          <a:endParaRPr lang="ru-RU"/>
        </a:p>
      </dgm:t>
    </dgm:pt>
    <dgm:pt modelId="{9A2B3B85-6C56-4C5E-8229-0695B43C5F1A}" type="pres">
      <dgm:prSet presAssocID="{FD7FA232-81AA-44D6-A8BC-8F63BECEA333}" presName="spaceBetweenRectangles" presStyleCnt="0"/>
      <dgm:spPr/>
    </dgm:pt>
    <dgm:pt modelId="{71430D8A-D430-485A-B3E7-538D50B3E8BB}" type="pres">
      <dgm:prSet presAssocID="{C09AE8D8-74BC-425D-883E-167D566EBCF9}" presName="parentLin" presStyleCnt="0"/>
      <dgm:spPr/>
    </dgm:pt>
    <dgm:pt modelId="{8FD60D1B-C109-42CD-BBC8-178F9BC63018}" type="pres">
      <dgm:prSet presAssocID="{C09AE8D8-74BC-425D-883E-167D566EBCF9}" presName="parentLeftMargin" presStyleLbl="node1" presStyleIdx="0" presStyleCnt="6"/>
      <dgm:spPr/>
      <dgm:t>
        <a:bodyPr/>
        <a:lstStyle/>
        <a:p>
          <a:endParaRPr lang="uk-UA"/>
        </a:p>
      </dgm:t>
    </dgm:pt>
    <dgm:pt modelId="{356CF844-7653-4D2E-B6FB-22E71B14F0B3}" type="pres">
      <dgm:prSet presAssocID="{C09AE8D8-74BC-425D-883E-167D566EBCF9}" presName="parentText" presStyleLbl="node1" presStyleIdx="1" presStyleCnt="6">
        <dgm:presLayoutVars>
          <dgm:chMax val="0"/>
          <dgm:bulletEnabled val="1"/>
        </dgm:presLayoutVars>
      </dgm:prSet>
      <dgm:spPr/>
      <dgm:t>
        <a:bodyPr/>
        <a:lstStyle/>
        <a:p>
          <a:endParaRPr lang="ru-RU"/>
        </a:p>
      </dgm:t>
    </dgm:pt>
    <dgm:pt modelId="{FCDA1541-3372-4AE5-B103-226DB30D9848}" type="pres">
      <dgm:prSet presAssocID="{C09AE8D8-74BC-425D-883E-167D566EBCF9}" presName="negativeSpace" presStyleCnt="0"/>
      <dgm:spPr/>
    </dgm:pt>
    <dgm:pt modelId="{0CC08932-4A16-4705-9A7F-F21455E8C1F7}" type="pres">
      <dgm:prSet presAssocID="{C09AE8D8-74BC-425D-883E-167D566EBCF9}" presName="childText" presStyleLbl="conFgAcc1" presStyleIdx="1" presStyleCnt="6">
        <dgm:presLayoutVars>
          <dgm:bulletEnabled val="1"/>
        </dgm:presLayoutVars>
      </dgm:prSet>
      <dgm:spPr/>
      <dgm:t>
        <a:bodyPr/>
        <a:lstStyle/>
        <a:p>
          <a:endParaRPr lang="ru-RU"/>
        </a:p>
      </dgm:t>
    </dgm:pt>
    <dgm:pt modelId="{33691578-32FA-4854-B6AA-42FA32D70F2B}" type="pres">
      <dgm:prSet presAssocID="{05D61F4D-BE76-4074-861D-844D8AD7B11D}" presName="spaceBetweenRectangles" presStyleCnt="0"/>
      <dgm:spPr/>
    </dgm:pt>
    <dgm:pt modelId="{86C3167E-0A20-468C-B5B8-46879C5DD48A}" type="pres">
      <dgm:prSet presAssocID="{DBC486BA-1B38-4D21-807A-4D51CF734E3D}" presName="parentLin" presStyleCnt="0"/>
      <dgm:spPr/>
    </dgm:pt>
    <dgm:pt modelId="{99AF69CC-EBC2-49D9-A877-2A54CE07053E}" type="pres">
      <dgm:prSet presAssocID="{DBC486BA-1B38-4D21-807A-4D51CF734E3D}" presName="parentLeftMargin" presStyleLbl="node1" presStyleIdx="1" presStyleCnt="6"/>
      <dgm:spPr/>
      <dgm:t>
        <a:bodyPr/>
        <a:lstStyle/>
        <a:p>
          <a:endParaRPr lang="uk-UA"/>
        </a:p>
      </dgm:t>
    </dgm:pt>
    <dgm:pt modelId="{869E083A-701F-4AD7-AF63-09721F7704C0}" type="pres">
      <dgm:prSet presAssocID="{DBC486BA-1B38-4D21-807A-4D51CF734E3D}" presName="parentText" presStyleLbl="node1" presStyleIdx="2" presStyleCnt="6">
        <dgm:presLayoutVars>
          <dgm:chMax val="0"/>
          <dgm:bulletEnabled val="1"/>
        </dgm:presLayoutVars>
      </dgm:prSet>
      <dgm:spPr/>
      <dgm:t>
        <a:bodyPr/>
        <a:lstStyle/>
        <a:p>
          <a:endParaRPr lang="ru-RU"/>
        </a:p>
      </dgm:t>
    </dgm:pt>
    <dgm:pt modelId="{C53E8E7B-337A-43F8-BEBA-8A8C61C843CD}" type="pres">
      <dgm:prSet presAssocID="{DBC486BA-1B38-4D21-807A-4D51CF734E3D}" presName="negativeSpace" presStyleCnt="0"/>
      <dgm:spPr/>
    </dgm:pt>
    <dgm:pt modelId="{243CC528-E876-4C0A-BA0C-C9266137787D}" type="pres">
      <dgm:prSet presAssocID="{DBC486BA-1B38-4D21-807A-4D51CF734E3D}" presName="childText" presStyleLbl="conFgAcc1" presStyleIdx="2" presStyleCnt="6" custLinFactNeighborX="124" custLinFactNeighborY="253">
        <dgm:presLayoutVars>
          <dgm:bulletEnabled val="1"/>
        </dgm:presLayoutVars>
      </dgm:prSet>
      <dgm:spPr/>
      <dgm:t>
        <a:bodyPr/>
        <a:lstStyle/>
        <a:p>
          <a:endParaRPr lang="ru-RU"/>
        </a:p>
      </dgm:t>
    </dgm:pt>
    <dgm:pt modelId="{EBEBF0E6-D356-4B21-AFF5-83487E607279}" type="pres">
      <dgm:prSet presAssocID="{5D94FE0E-6C98-4156-839F-1A1FE738EB0E}" presName="spaceBetweenRectangles" presStyleCnt="0"/>
      <dgm:spPr/>
    </dgm:pt>
    <dgm:pt modelId="{7A67C69A-4860-470D-B745-67DB005A7DE6}" type="pres">
      <dgm:prSet presAssocID="{185D27FE-7C86-4EAC-9BD1-17B1004720B2}" presName="parentLin" presStyleCnt="0"/>
      <dgm:spPr/>
    </dgm:pt>
    <dgm:pt modelId="{63E2404A-5FF7-4F7E-9A9C-3BB1C04AF54B}" type="pres">
      <dgm:prSet presAssocID="{185D27FE-7C86-4EAC-9BD1-17B1004720B2}" presName="parentLeftMargin" presStyleLbl="node1" presStyleIdx="2" presStyleCnt="6"/>
      <dgm:spPr/>
      <dgm:t>
        <a:bodyPr/>
        <a:lstStyle/>
        <a:p>
          <a:endParaRPr lang="uk-UA"/>
        </a:p>
      </dgm:t>
    </dgm:pt>
    <dgm:pt modelId="{A0B38E9A-37A6-416B-928E-C88F87FB4AD8}" type="pres">
      <dgm:prSet presAssocID="{185D27FE-7C86-4EAC-9BD1-17B1004720B2}" presName="parentText" presStyleLbl="node1" presStyleIdx="3" presStyleCnt="6">
        <dgm:presLayoutVars>
          <dgm:chMax val="0"/>
          <dgm:bulletEnabled val="1"/>
        </dgm:presLayoutVars>
      </dgm:prSet>
      <dgm:spPr/>
      <dgm:t>
        <a:bodyPr/>
        <a:lstStyle/>
        <a:p>
          <a:endParaRPr lang="ru-RU"/>
        </a:p>
      </dgm:t>
    </dgm:pt>
    <dgm:pt modelId="{60FD7BD5-1A66-40E5-B71A-8BA441AB1FD2}" type="pres">
      <dgm:prSet presAssocID="{185D27FE-7C86-4EAC-9BD1-17B1004720B2}" presName="negativeSpace" presStyleCnt="0"/>
      <dgm:spPr/>
    </dgm:pt>
    <dgm:pt modelId="{6FDBD17E-7381-4FED-B320-9F9C517AB77C}" type="pres">
      <dgm:prSet presAssocID="{185D27FE-7C86-4EAC-9BD1-17B1004720B2}" presName="childText" presStyleLbl="conFgAcc1" presStyleIdx="3" presStyleCnt="6" custLinFactNeighborX="124" custLinFactNeighborY="-54870">
        <dgm:presLayoutVars>
          <dgm:bulletEnabled val="1"/>
        </dgm:presLayoutVars>
      </dgm:prSet>
      <dgm:spPr/>
      <dgm:t>
        <a:bodyPr/>
        <a:lstStyle/>
        <a:p>
          <a:endParaRPr lang="ru-RU"/>
        </a:p>
      </dgm:t>
    </dgm:pt>
    <dgm:pt modelId="{EA03E9BB-FAB9-4F96-A0B1-6AF15A3C42A4}" type="pres">
      <dgm:prSet presAssocID="{DC558F13-9932-43D8-A45F-4008E276D650}" presName="spaceBetweenRectangles" presStyleCnt="0"/>
      <dgm:spPr/>
    </dgm:pt>
    <dgm:pt modelId="{3ECBEAB9-A1BE-4F0C-B838-39256110DF36}" type="pres">
      <dgm:prSet presAssocID="{9F780C25-36FA-4998-9B8E-4060C1170B7C}" presName="parentLin" presStyleCnt="0"/>
      <dgm:spPr/>
    </dgm:pt>
    <dgm:pt modelId="{176D8A58-66E8-4A40-9FD6-3BDE3141EB94}" type="pres">
      <dgm:prSet presAssocID="{9F780C25-36FA-4998-9B8E-4060C1170B7C}" presName="parentLeftMargin" presStyleLbl="node1" presStyleIdx="3" presStyleCnt="6"/>
      <dgm:spPr/>
      <dgm:t>
        <a:bodyPr/>
        <a:lstStyle/>
        <a:p>
          <a:endParaRPr lang="uk-UA"/>
        </a:p>
      </dgm:t>
    </dgm:pt>
    <dgm:pt modelId="{CCA63E41-533C-4A18-9ACD-5B7E7F5C9558}" type="pres">
      <dgm:prSet presAssocID="{9F780C25-36FA-4998-9B8E-4060C1170B7C}" presName="parentText" presStyleLbl="node1" presStyleIdx="4" presStyleCnt="6">
        <dgm:presLayoutVars>
          <dgm:chMax val="0"/>
          <dgm:bulletEnabled val="1"/>
        </dgm:presLayoutVars>
      </dgm:prSet>
      <dgm:spPr/>
      <dgm:t>
        <a:bodyPr/>
        <a:lstStyle/>
        <a:p>
          <a:endParaRPr lang="ru-RU"/>
        </a:p>
      </dgm:t>
    </dgm:pt>
    <dgm:pt modelId="{D4C7E2CB-A1F3-4C12-82E9-D95D7724FF8F}" type="pres">
      <dgm:prSet presAssocID="{9F780C25-36FA-4998-9B8E-4060C1170B7C}" presName="negativeSpace" presStyleCnt="0"/>
      <dgm:spPr/>
    </dgm:pt>
    <dgm:pt modelId="{3FEC2A42-F959-4033-8B13-AC2F61CE5C9A}" type="pres">
      <dgm:prSet presAssocID="{9F780C25-36FA-4998-9B8E-4060C1170B7C}" presName="childText" presStyleLbl="conFgAcc1" presStyleIdx="4" presStyleCnt="6">
        <dgm:presLayoutVars>
          <dgm:bulletEnabled val="1"/>
        </dgm:presLayoutVars>
      </dgm:prSet>
      <dgm:spPr/>
      <dgm:t>
        <a:bodyPr/>
        <a:lstStyle/>
        <a:p>
          <a:endParaRPr lang="ru-RU"/>
        </a:p>
      </dgm:t>
    </dgm:pt>
    <dgm:pt modelId="{3D8B8C4A-0EC7-434C-9197-B35450F95207}" type="pres">
      <dgm:prSet presAssocID="{E27D127E-1EFD-4F78-9EBE-192A52981E93}" presName="spaceBetweenRectangles" presStyleCnt="0"/>
      <dgm:spPr/>
    </dgm:pt>
    <dgm:pt modelId="{E904C0F4-1CDF-42ED-AB7C-BF3D04BC5826}" type="pres">
      <dgm:prSet presAssocID="{A6A03523-25D0-42F0-851C-EFDBF811CC9E}" presName="parentLin" presStyleCnt="0"/>
      <dgm:spPr/>
    </dgm:pt>
    <dgm:pt modelId="{9ECDCCC1-0AD6-4BFA-AE5F-386958A28029}" type="pres">
      <dgm:prSet presAssocID="{A6A03523-25D0-42F0-851C-EFDBF811CC9E}" presName="parentLeftMargin" presStyleLbl="node1" presStyleIdx="4" presStyleCnt="6"/>
      <dgm:spPr/>
      <dgm:t>
        <a:bodyPr/>
        <a:lstStyle/>
        <a:p>
          <a:endParaRPr lang="uk-UA"/>
        </a:p>
      </dgm:t>
    </dgm:pt>
    <dgm:pt modelId="{959FD98A-D52F-4382-84B6-AECE049A31C4}" type="pres">
      <dgm:prSet presAssocID="{A6A03523-25D0-42F0-851C-EFDBF811CC9E}" presName="parentText" presStyleLbl="node1" presStyleIdx="5" presStyleCnt="6">
        <dgm:presLayoutVars>
          <dgm:chMax val="0"/>
          <dgm:bulletEnabled val="1"/>
        </dgm:presLayoutVars>
      </dgm:prSet>
      <dgm:spPr/>
      <dgm:t>
        <a:bodyPr/>
        <a:lstStyle/>
        <a:p>
          <a:endParaRPr lang="ru-RU"/>
        </a:p>
      </dgm:t>
    </dgm:pt>
    <dgm:pt modelId="{EAB6E3F5-ED30-4E0A-995A-A9FB63FC9FC8}" type="pres">
      <dgm:prSet presAssocID="{A6A03523-25D0-42F0-851C-EFDBF811CC9E}" presName="negativeSpace" presStyleCnt="0"/>
      <dgm:spPr/>
    </dgm:pt>
    <dgm:pt modelId="{CB3ACE0B-ED8B-4D9F-80F1-D833213F1E2B}" type="pres">
      <dgm:prSet presAssocID="{A6A03523-25D0-42F0-851C-EFDBF811CC9E}" presName="childText" presStyleLbl="conFgAcc1" presStyleIdx="5" presStyleCnt="6">
        <dgm:presLayoutVars>
          <dgm:bulletEnabled val="1"/>
        </dgm:presLayoutVars>
      </dgm:prSet>
      <dgm:spPr/>
      <dgm:t>
        <a:bodyPr/>
        <a:lstStyle/>
        <a:p>
          <a:endParaRPr lang="ru-RU"/>
        </a:p>
      </dgm:t>
    </dgm:pt>
  </dgm:ptLst>
  <dgm:cxnLst>
    <dgm:cxn modelId="{F11D11DA-37B8-4DEE-A02D-589F96497321}" type="presOf" srcId="{185D27FE-7C86-4EAC-9BD1-17B1004720B2}" destId="{63E2404A-5FF7-4F7E-9A9C-3BB1C04AF54B}" srcOrd="0" destOrd="0" presId="urn:microsoft.com/office/officeart/2005/8/layout/list1"/>
    <dgm:cxn modelId="{48DF2A4A-E6E7-4489-AEB6-21B596209913}" srcId="{DBC486BA-1B38-4D21-807A-4D51CF734E3D}" destId="{2CB13387-D268-4163-9653-FB2BA543F323}" srcOrd="0" destOrd="0" parTransId="{5949CBCF-EB44-445C-9BC0-8A094D5059F4}" sibTransId="{B000827A-2A0E-4FD4-86DA-452D4CE12A70}"/>
    <dgm:cxn modelId="{ABEFBF5B-4A4B-4065-857B-9D9F93B1B931}" type="presOf" srcId="{C09AE8D8-74BC-425D-883E-167D566EBCF9}" destId="{8FD60D1B-C109-42CD-BBC8-178F9BC63018}" srcOrd="0" destOrd="0" presId="urn:microsoft.com/office/officeart/2005/8/layout/list1"/>
    <dgm:cxn modelId="{261EF02F-5ABE-4A75-ABEB-85BE06032754}" type="presOf" srcId="{9F780C25-36FA-4998-9B8E-4060C1170B7C}" destId="{176D8A58-66E8-4A40-9FD6-3BDE3141EB94}" srcOrd="0" destOrd="0" presId="urn:microsoft.com/office/officeart/2005/8/layout/list1"/>
    <dgm:cxn modelId="{66F4854B-0BCB-430B-B2E8-03809FA18BDE}" type="presOf" srcId="{99EAD44A-EB66-4FA3-B72D-E0AB9647E840}" destId="{49951390-ED44-475E-B108-90E39EDF0D18}" srcOrd="0" destOrd="0" presId="urn:microsoft.com/office/officeart/2005/8/layout/list1"/>
    <dgm:cxn modelId="{E6F9B20B-8784-46C9-A201-BE93A9658BC2}" srcId="{185D27FE-7C86-4EAC-9BD1-17B1004720B2}" destId="{545372B5-4991-47AF-9088-2EDB513D0EAA}" srcOrd="0" destOrd="0" parTransId="{14A5DE3F-F58A-4010-BD71-6C9ECB7F50E3}" sibTransId="{286CF278-9DC3-4F9B-AE73-CE12F4D6E996}"/>
    <dgm:cxn modelId="{D8042CEB-A29E-48B2-B1BD-22F013CD168D}" type="presOf" srcId="{DBC486BA-1B38-4D21-807A-4D51CF734E3D}" destId="{869E083A-701F-4AD7-AF63-09721F7704C0}" srcOrd="1" destOrd="0" presId="urn:microsoft.com/office/officeart/2005/8/layout/list1"/>
    <dgm:cxn modelId="{63901154-2343-49DC-B0F1-CDA731DFA31C}" srcId="{6F06A313-477F-4384-9D00-C7280C8CFA89}" destId="{C09AE8D8-74BC-425D-883E-167D566EBCF9}" srcOrd="1" destOrd="0" parTransId="{1D8DE50F-D191-4658-9BD2-A00E73DAD62D}" sibTransId="{05D61F4D-BE76-4074-861D-844D8AD7B11D}"/>
    <dgm:cxn modelId="{A76F1857-8824-42BC-AE98-384FE95176A8}" type="presOf" srcId="{A6A03523-25D0-42F0-851C-EFDBF811CC9E}" destId="{9ECDCCC1-0AD6-4BFA-AE5F-386958A28029}" srcOrd="0" destOrd="0" presId="urn:microsoft.com/office/officeart/2005/8/layout/list1"/>
    <dgm:cxn modelId="{FC7ABF02-1D96-43E6-979E-FE47298734BC}" srcId="{6F06A313-477F-4384-9D00-C7280C8CFA89}" destId="{A6A03523-25D0-42F0-851C-EFDBF811CC9E}" srcOrd="5" destOrd="0" parTransId="{A1FE95A4-4AF1-4D08-A0E4-9D345EEDCEF6}" sibTransId="{869AA0B7-E1B7-4743-AFC9-DB8B7B6709D8}"/>
    <dgm:cxn modelId="{011762D7-E442-4DCA-A679-C99819A2C08B}" srcId="{6F06A313-477F-4384-9D00-C7280C8CFA89}" destId="{DBC486BA-1B38-4D21-807A-4D51CF734E3D}" srcOrd="2" destOrd="0" parTransId="{18002166-154F-4DF6-8E4B-9F8B2B9952EC}" sibTransId="{5D94FE0E-6C98-4156-839F-1A1FE738EB0E}"/>
    <dgm:cxn modelId="{A355D549-CCE9-4030-94D3-1E0E084DED9B}" type="presOf" srcId="{B3209EB9-F819-404D-A5C6-8728DAFE77CD}" destId="{0CC08932-4A16-4705-9A7F-F21455E8C1F7}" srcOrd="0" destOrd="0" presId="urn:microsoft.com/office/officeart/2005/8/layout/list1"/>
    <dgm:cxn modelId="{B5163237-B810-4F75-B385-F9F861E062B7}" srcId="{C09AE8D8-74BC-425D-883E-167D566EBCF9}" destId="{B3209EB9-F819-404D-A5C6-8728DAFE77CD}" srcOrd="0" destOrd="0" parTransId="{5B707470-61D2-49F8-9895-F933E39DF753}" sibTransId="{26B8A8C3-2C04-4806-A0A5-BDD0BD3391E4}"/>
    <dgm:cxn modelId="{B032F800-BE9C-4254-B0A8-8F14C23A1ABB}" type="presOf" srcId="{545372B5-4991-47AF-9088-2EDB513D0EAA}" destId="{6FDBD17E-7381-4FED-B320-9F9C517AB77C}" srcOrd="0" destOrd="0" presId="urn:microsoft.com/office/officeart/2005/8/layout/list1"/>
    <dgm:cxn modelId="{E8E60EE2-81F6-43C9-9CB5-4642427BC05C}" srcId="{6F06A313-477F-4384-9D00-C7280C8CFA89}" destId="{9F780C25-36FA-4998-9B8E-4060C1170B7C}" srcOrd="4" destOrd="0" parTransId="{0A8E4570-1767-4B06-A430-12BD971E5562}" sibTransId="{E27D127E-1EFD-4F78-9EBE-192A52981E93}"/>
    <dgm:cxn modelId="{BA3E3B38-CF0C-4AC2-B455-1950E10696EC}" type="presOf" srcId="{9F780C25-36FA-4998-9B8E-4060C1170B7C}" destId="{CCA63E41-533C-4A18-9ACD-5B7E7F5C9558}" srcOrd="1" destOrd="0" presId="urn:microsoft.com/office/officeart/2005/8/layout/list1"/>
    <dgm:cxn modelId="{E43AADCF-98B4-44C1-AAD9-E4501AD2DACB}" srcId="{9F780C25-36FA-4998-9B8E-4060C1170B7C}" destId="{A61C3A8E-3B2A-41BA-8D38-277071D4584B}" srcOrd="0" destOrd="0" parTransId="{8B6682FC-86CD-4261-85A2-D23D868CF297}" sibTransId="{1C73B9CD-7B1E-46CB-A212-07010BFAADAE}"/>
    <dgm:cxn modelId="{A86DB052-8810-40E3-B077-8E90DA418265}" type="presOf" srcId="{185D27FE-7C86-4EAC-9BD1-17B1004720B2}" destId="{A0B38E9A-37A6-416B-928E-C88F87FB4AD8}" srcOrd="1" destOrd="0" presId="urn:microsoft.com/office/officeart/2005/8/layout/list1"/>
    <dgm:cxn modelId="{51FC68AD-612C-4A70-8507-03BCDFAC99B4}" srcId="{A6A03523-25D0-42F0-851C-EFDBF811CC9E}" destId="{5B86FF96-A768-4782-91C5-21CECD2FA49F}" srcOrd="0" destOrd="0" parTransId="{E27FF91A-0936-4513-AF43-5D76DF4C7685}" sibTransId="{3A01404B-AFA0-4A0A-B653-C8148E129553}"/>
    <dgm:cxn modelId="{40F1DAEA-3CA3-400E-A9CC-2E202B582B70}" srcId="{6F06A313-477F-4384-9D00-C7280C8CFA89}" destId="{99EAD44A-EB66-4FA3-B72D-E0AB9647E840}" srcOrd="0" destOrd="0" parTransId="{68297C59-F79B-41A5-B7F4-103DF8C3A3DC}" sibTransId="{FD7FA232-81AA-44D6-A8BC-8F63BECEA333}"/>
    <dgm:cxn modelId="{DF142761-248F-47E7-B9CE-F0342489D0B2}" type="presOf" srcId="{A6A03523-25D0-42F0-851C-EFDBF811CC9E}" destId="{959FD98A-D52F-4382-84B6-AECE049A31C4}" srcOrd="1" destOrd="0" presId="urn:microsoft.com/office/officeart/2005/8/layout/list1"/>
    <dgm:cxn modelId="{B269FCAA-B845-4CEF-8129-D3A2AC04BE45}" type="presOf" srcId="{DBC486BA-1B38-4D21-807A-4D51CF734E3D}" destId="{99AF69CC-EBC2-49D9-A877-2A54CE07053E}" srcOrd="0" destOrd="0" presId="urn:microsoft.com/office/officeart/2005/8/layout/list1"/>
    <dgm:cxn modelId="{A5EC847F-97CE-4476-A935-FB20CED32C16}" type="presOf" srcId="{2CB13387-D268-4163-9653-FB2BA543F323}" destId="{243CC528-E876-4C0A-BA0C-C9266137787D}" srcOrd="0" destOrd="0" presId="urn:microsoft.com/office/officeart/2005/8/layout/list1"/>
    <dgm:cxn modelId="{73D8751E-29C8-46CF-A593-91817FE48E03}" srcId="{6F06A313-477F-4384-9D00-C7280C8CFA89}" destId="{185D27FE-7C86-4EAC-9BD1-17B1004720B2}" srcOrd="3" destOrd="0" parTransId="{5B86EAB2-8D15-45B0-B3F4-4041C9551FA9}" sibTransId="{DC558F13-9932-43D8-A45F-4008E276D650}"/>
    <dgm:cxn modelId="{2F233ED7-355A-40B4-A8E9-41FFABCCE6E1}" type="presOf" srcId="{C09AE8D8-74BC-425D-883E-167D566EBCF9}" destId="{356CF844-7653-4D2E-B6FB-22E71B14F0B3}" srcOrd="1" destOrd="0" presId="urn:microsoft.com/office/officeart/2005/8/layout/list1"/>
    <dgm:cxn modelId="{4697A29E-0A44-4254-86D5-3A001A84679A}" type="presOf" srcId="{6F06A313-477F-4384-9D00-C7280C8CFA89}" destId="{A88BAD28-B9B8-43B1-8C2F-B2745750010C}" srcOrd="0" destOrd="0" presId="urn:microsoft.com/office/officeart/2005/8/layout/list1"/>
    <dgm:cxn modelId="{7248F27A-959F-4868-9030-92C76B151D10}" type="presOf" srcId="{A61C3A8E-3B2A-41BA-8D38-277071D4584B}" destId="{3FEC2A42-F959-4033-8B13-AC2F61CE5C9A}" srcOrd="0" destOrd="0" presId="urn:microsoft.com/office/officeart/2005/8/layout/list1"/>
    <dgm:cxn modelId="{2E58557F-62C2-491E-9373-D6883FA6981E}" type="presOf" srcId="{5B86FF96-A768-4782-91C5-21CECD2FA49F}" destId="{CB3ACE0B-ED8B-4D9F-80F1-D833213F1E2B}" srcOrd="0" destOrd="0" presId="urn:microsoft.com/office/officeart/2005/8/layout/list1"/>
    <dgm:cxn modelId="{09DD1790-730A-4606-B11A-8285420B7FA8}" type="presOf" srcId="{EE6DDC9D-A32A-43F1-BB88-17658D927436}" destId="{E76C8228-445F-4921-B21A-510645C78E53}" srcOrd="0" destOrd="0" presId="urn:microsoft.com/office/officeart/2005/8/layout/list1"/>
    <dgm:cxn modelId="{AC9347BC-BF23-400E-BF16-D03BF08F48BB}" type="presOf" srcId="{99EAD44A-EB66-4FA3-B72D-E0AB9647E840}" destId="{75E3E38E-F6AD-4FB1-9DB3-1DD811A11340}" srcOrd="1" destOrd="0" presId="urn:microsoft.com/office/officeart/2005/8/layout/list1"/>
    <dgm:cxn modelId="{8F7B9FFC-3C9C-428E-9069-058B6AED0B31}" srcId="{99EAD44A-EB66-4FA3-B72D-E0AB9647E840}" destId="{EE6DDC9D-A32A-43F1-BB88-17658D927436}" srcOrd="0" destOrd="0" parTransId="{DE97EAA2-19AF-4F7C-9906-5C35A84340A2}" sibTransId="{96A1C9D7-8C32-4B97-A226-7343BB1061BF}"/>
    <dgm:cxn modelId="{CE49B601-C2D5-4394-A38E-E12709344241}" type="presParOf" srcId="{A88BAD28-B9B8-43B1-8C2F-B2745750010C}" destId="{7276B4B6-AADD-43BD-B48F-877EBAB576E2}" srcOrd="0" destOrd="0" presId="urn:microsoft.com/office/officeart/2005/8/layout/list1"/>
    <dgm:cxn modelId="{2AE930DA-BF8D-4971-9689-EE2361F39509}" type="presParOf" srcId="{7276B4B6-AADD-43BD-B48F-877EBAB576E2}" destId="{49951390-ED44-475E-B108-90E39EDF0D18}" srcOrd="0" destOrd="0" presId="urn:microsoft.com/office/officeart/2005/8/layout/list1"/>
    <dgm:cxn modelId="{6F5F2193-8F8E-4C2C-8ACB-68E398CE2F1E}" type="presParOf" srcId="{7276B4B6-AADD-43BD-B48F-877EBAB576E2}" destId="{75E3E38E-F6AD-4FB1-9DB3-1DD811A11340}" srcOrd="1" destOrd="0" presId="urn:microsoft.com/office/officeart/2005/8/layout/list1"/>
    <dgm:cxn modelId="{00224CCD-F7D8-4814-8DBC-6502EE10B2F2}" type="presParOf" srcId="{A88BAD28-B9B8-43B1-8C2F-B2745750010C}" destId="{3F132F34-5980-432A-9A90-0B6F1623F3F7}" srcOrd="1" destOrd="0" presId="urn:microsoft.com/office/officeart/2005/8/layout/list1"/>
    <dgm:cxn modelId="{44EF99CE-698E-4DF3-BA0C-15F7EB30D040}" type="presParOf" srcId="{A88BAD28-B9B8-43B1-8C2F-B2745750010C}" destId="{E76C8228-445F-4921-B21A-510645C78E53}" srcOrd="2" destOrd="0" presId="urn:microsoft.com/office/officeart/2005/8/layout/list1"/>
    <dgm:cxn modelId="{530A6A99-36F6-49B6-AA67-78E97A9CA841}" type="presParOf" srcId="{A88BAD28-B9B8-43B1-8C2F-B2745750010C}" destId="{9A2B3B85-6C56-4C5E-8229-0695B43C5F1A}" srcOrd="3" destOrd="0" presId="urn:microsoft.com/office/officeart/2005/8/layout/list1"/>
    <dgm:cxn modelId="{5A3A04C8-D2F1-4D93-A91D-4DA4A806C119}" type="presParOf" srcId="{A88BAD28-B9B8-43B1-8C2F-B2745750010C}" destId="{71430D8A-D430-485A-B3E7-538D50B3E8BB}" srcOrd="4" destOrd="0" presId="urn:microsoft.com/office/officeart/2005/8/layout/list1"/>
    <dgm:cxn modelId="{37CE11CF-5858-4F4C-B582-B7401641CA91}" type="presParOf" srcId="{71430D8A-D430-485A-B3E7-538D50B3E8BB}" destId="{8FD60D1B-C109-42CD-BBC8-178F9BC63018}" srcOrd="0" destOrd="0" presId="urn:microsoft.com/office/officeart/2005/8/layout/list1"/>
    <dgm:cxn modelId="{992475E9-92D8-4D5A-8CF7-D56A6DC2AB6B}" type="presParOf" srcId="{71430D8A-D430-485A-B3E7-538D50B3E8BB}" destId="{356CF844-7653-4D2E-B6FB-22E71B14F0B3}" srcOrd="1" destOrd="0" presId="urn:microsoft.com/office/officeart/2005/8/layout/list1"/>
    <dgm:cxn modelId="{98F5187D-B416-4124-BEF3-B701227C772B}" type="presParOf" srcId="{A88BAD28-B9B8-43B1-8C2F-B2745750010C}" destId="{FCDA1541-3372-4AE5-B103-226DB30D9848}" srcOrd="5" destOrd="0" presId="urn:microsoft.com/office/officeart/2005/8/layout/list1"/>
    <dgm:cxn modelId="{2D08E244-69AB-495F-A1D2-D4A66C33819A}" type="presParOf" srcId="{A88BAD28-B9B8-43B1-8C2F-B2745750010C}" destId="{0CC08932-4A16-4705-9A7F-F21455E8C1F7}" srcOrd="6" destOrd="0" presId="urn:microsoft.com/office/officeart/2005/8/layout/list1"/>
    <dgm:cxn modelId="{B23F4B38-CB6A-4A3E-B7AB-99A39B12D0C9}" type="presParOf" srcId="{A88BAD28-B9B8-43B1-8C2F-B2745750010C}" destId="{33691578-32FA-4854-B6AA-42FA32D70F2B}" srcOrd="7" destOrd="0" presId="urn:microsoft.com/office/officeart/2005/8/layout/list1"/>
    <dgm:cxn modelId="{AE22BC57-7CC8-4436-AB2B-D472634ED367}" type="presParOf" srcId="{A88BAD28-B9B8-43B1-8C2F-B2745750010C}" destId="{86C3167E-0A20-468C-B5B8-46879C5DD48A}" srcOrd="8" destOrd="0" presId="urn:microsoft.com/office/officeart/2005/8/layout/list1"/>
    <dgm:cxn modelId="{FA497A6A-925D-4B82-9FB7-0AE65F0FF2DB}" type="presParOf" srcId="{86C3167E-0A20-468C-B5B8-46879C5DD48A}" destId="{99AF69CC-EBC2-49D9-A877-2A54CE07053E}" srcOrd="0" destOrd="0" presId="urn:microsoft.com/office/officeart/2005/8/layout/list1"/>
    <dgm:cxn modelId="{F65E8B4B-205A-4583-B5FC-99D39085AE0D}" type="presParOf" srcId="{86C3167E-0A20-468C-B5B8-46879C5DD48A}" destId="{869E083A-701F-4AD7-AF63-09721F7704C0}" srcOrd="1" destOrd="0" presId="urn:microsoft.com/office/officeart/2005/8/layout/list1"/>
    <dgm:cxn modelId="{12203175-1223-4F10-A39C-86A62E7A158D}" type="presParOf" srcId="{A88BAD28-B9B8-43B1-8C2F-B2745750010C}" destId="{C53E8E7B-337A-43F8-BEBA-8A8C61C843CD}" srcOrd="9" destOrd="0" presId="urn:microsoft.com/office/officeart/2005/8/layout/list1"/>
    <dgm:cxn modelId="{E5B1C165-E1F1-4941-A2E9-E56197C18D1D}" type="presParOf" srcId="{A88BAD28-B9B8-43B1-8C2F-B2745750010C}" destId="{243CC528-E876-4C0A-BA0C-C9266137787D}" srcOrd="10" destOrd="0" presId="urn:microsoft.com/office/officeart/2005/8/layout/list1"/>
    <dgm:cxn modelId="{E36C62BB-10F0-44C1-91DD-67AD71FDBA6D}" type="presParOf" srcId="{A88BAD28-B9B8-43B1-8C2F-B2745750010C}" destId="{EBEBF0E6-D356-4B21-AFF5-83487E607279}" srcOrd="11" destOrd="0" presId="urn:microsoft.com/office/officeart/2005/8/layout/list1"/>
    <dgm:cxn modelId="{DEED0F2E-489E-4740-A7C8-C0049AE03FF5}" type="presParOf" srcId="{A88BAD28-B9B8-43B1-8C2F-B2745750010C}" destId="{7A67C69A-4860-470D-B745-67DB005A7DE6}" srcOrd="12" destOrd="0" presId="urn:microsoft.com/office/officeart/2005/8/layout/list1"/>
    <dgm:cxn modelId="{D73F4BCF-03FA-4FB9-A34E-E9D2180BA0E2}" type="presParOf" srcId="{7A67C69A-4860-470D-B745-67DB005A7DE6}" destId="{63E2404A-5FF7-4F7E-9A9C-3BB1C04AF54B}" srcOrd="0" destOrd="0" presId="urn:microsoft.com/office/officeart/2005/8/layout/list1"/>
    <dgm:cxn modelId="{A729FD2D-2F8A-47FC-B308-491CDCD0CF91}" type="presParOf" srcId="{7A67C69A-4860-470D-B745-67DB005A7DE6}" destId="{A0B38E9A-37A6-416B-928E-C88F87FB4AD8}" srcOrd="1" destOrd="0" presId="urn:microsoft.com/office/officeart/2005/8/layout/list1"/>
    <dgm:cxn modelId="{EF82203E-293D-490E-B07A-61583058356A}" type="presParOf" srcId="{A88BAD28-B9B8-43B1-8C2F-B2745750010C}" destId="{60FD7BD5-1A66-40E5-B71A-8BA441AB1FD2}" srcOrd="13" destOrd="0" presId="urn:microsoft.com/office/officeart/2005/8/layout/list1"/>
    <dgm:cxn modelId="{96AD8D6D-FCDE-4089-98EC-CD3CFA69022B}" type="presParOf" srcId="{A88BAD28-B9B8-43B1-8C2F-B2745750010C}" destId="{6FDBD17E-7381-4FED-B320-9F9C517AB77C}" srcOrd="14" destOrd="0" presId="urn:microsoft.com/office/officeart/2005/8/layout/list1"/>
    <dgm:cxn modelId="{FED78F94-0686-4F13-9D2D-BA71A40AE1A7}" type="presParOf" srcId="{A88BAD28-B9B8-43B1-8C2F-B2745750010C}" destId="{EA03E9BB-FAB9-4F96-A0B1-6AF15A3C42A4}" srcOrd="15" destOrd="0" presId="urn:microsoft.com/office/officeart/2005/8/layout/list1"/>
    <dgm:cxn modelId="{966B5A20-05E8-4EFF-B183-229ECF5A19C9}" type="presParOf" srcId="{A88BAD28-B9B8-43B1-8C2F-B2745750010C}" destId="{3ECBEAB9-A1BE-4F0C-B838-39256110DF36}" srcOrd="16" destOrd="0" presId="urn:microsoft.com/office/officeart/2005/8/layout/list1"/>
    <dgm:cxn modelId="{A11CF255-878A-4178-B1EB-4162D9A8328B}" type="presParOf" srcId="{3ECBEAB9-A1BE-4F0C-B838-39256110DF36}" destId="{176D8A58-66E8-4A40-9FD6-3BDE3141EB94}" srcOrd="0" destOrd="0" presId="urn:microsoft.com/office/officeart/2005/8/layout/list1"/>
    <dgm:cxn modelId="{7CCA862D-2CF8-446D-86B1-DD551C12B1AA}" type="presParOf" srcId="{3ECBEAB9-A1BE-4F0C-B838-39256110DF36}" destId="{CCA63E41-533C-4A18-9ACD-5B7E7F5C9558}" srcOrd="1" destOrd="0" presId="urn:microsoft.com/office/officeart/2005/8/layout/list1"/>
    <dgm:cxn modelId="{D7DFFA87-C319-4234-BD49-E471E350EE07}" type="presParOf" srcId="{A88BAD28-B9B8-43B1-8C2F-B2745750010C}" destId="{D4C7E2CB-A1F3-4C12-82E9-D95D7724FF8F}" srcOrd="17" destOrd="0" presId="urn:microsoft.com/office/officeart/2005/8/layout/list1"/>
    <dgm:cxn modelId="{36C65D07-53AE-48C7-949C-F670D9703554}" type="presParOf" srcId="{A88BAD28-B9B8-43B1-8C2F-B2745750010C}" destId="{3FEC2A42-F959-4033-8B13-AC2F61CE5C9A}" srcOrd="18" destOrd="0" presId="urn:microsoft.com/office/officeart/2005/8/layout/list1"/>
    <dgm:cxn modelId="{BD9EB09A-7280-41CF-8292-B76184793A7C}" type="presParOf" srcId="{A88BAD28-B9B8-43B1-8C2F-B2745750010C}" destId="{3D8B8C4A-0EC7-434C-9197-B35450F95207}" srcOrd="19" destOrd="0" presId="urn:microsoft.com/office/officeart/2005/8/layout/list1"/>
    <dgm:cxn modelId="{24270E99-966A-4C10-8D97-DA9FEB6BE34B}" type="presParOf" srcId="{A88BAD28-B9B8-43B1-8C2F-B2745750010C}" destId="{E904C0F4-1CDF-42ED-AB7C-BF3D04BC5826}" srcOrd="20" destOrd="0" presId="urn:microsoft.com/office/officeart/2005/8/layout/list1"/>
    <dgm:cxn modelId="{11B17FA4-9689-4C57-AC05-3C5474DA00F6}" type="presParOf" srcId="{E904C0F4-1CDF-42ED-AB7C-BF3D04BC5826}" destId="{9ECDCCC1-0AD6-4BFA-AE5F-386958A28029}" srcOrd="0" destOrd="0" presId="urn:microsoft.com/office/officeart/2005/8/layout/list1"/>
    <dgm:cxn modelId="{C0D2A1F5-567C-4501-85A2-0CF8D5C43173}" type="presParOf" srcId="{E904C0F4-1CDF-42ED-AB7C-BF3D04BC5826}" destId="{959FD98A-D52F-4382-84B6-AECE049A31C4}" srcOrd="1" destOrd="0" presId="urn:microsoft.com/office/officeart/2005/8/layout/list1"/>
    <dgm:cxn modelId="{04763EAC-330A-40FF-BCDF-5450ABDD3C59}" type="presParOf" srcId="{A88BAD28-B9B8-43B1-8C2F-B2745750010C}" destId="{EAB6E3F5-ED30-4E0A-995A-A9FB63FC9FC8}" srcOrd="21" destOrd="0" presId="urn:microsoft.com/office/officeart/2005/8/layout/list1"/>
    <dgm:cxn modelId="{06955504-575C-4E29-B3D8-804ECF064F88}" type="presParOf" srcId="{A88BAD28-B9B8-43B1-8C2F-B2745750010C}" destId="{CB3ACE0B-ED8B-4D9F-80F1-D833213F1E2B}" srcOrd="2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33B44B3-CE93-4861-B4AA-F449CD323170}" type="doc">
      <dgm:prSet loTypeId="urn:microsoft.com/office/officeart/2005/8/layout/default#7" loCatId="list" qsTypeId="urn:microsoft.com/office/officeart/2005/8/quickstyle/simple4" qsCatId="simple" csTypeId="urn:microsoft.com/office/officeart/2005/8/colors/colorful4" csCatId="colorful" phldr="1"/>
      <dgm:spPr/>
      <dgm:t>
        <a:bodyPr/>
        <a:lstStyle/>
        <a:p>
          <a:endParaRPr lang="ru-RU"/>
        </a:p>
      </dgm:t>
    </dgm:pt>
    <dgm:pt modelId="{634096D6-3AC0-4B9D-B355-C25D2955B74C}">
      <dgm:prSet phldrT="[Текст]"/>
      <dgm:spPr/>
      <dgm:t>
        <a:bodyPr/>
        <a:lstStyle/>
        <a:p>
          <a:r>
            <a:rPr lang="uk-UA" b="1" dirty="0" smtClean="0">
              <a:solidFill>
                <a:schemeClr val="tx1"/>
              </a:solidFill>
            </a:rPr>
            <a:t>Відповідність призначенню </a:t>
          </a:r>
          <a:endParaRPr lang="ru-RU" b="1" dirty="0">
            <a:solidFill>
              <a:schemeClr val="tx1"/>
            </a:solidFill>
          </a:endParaRPr>
        </a:p>
      </dgm:t>
    </dgm:pt>
    <dgm:pt modelId="{047BD16A-EFCD-4F6E-A7EC-32567D13427C}" type="parTrans" cxnId="{801DDF5C-47BB-4402-88E8-2B1C48983706}">
      <dgm:prSet/>
      <dgm:spPr/>
      <dgm:t>
        <a:bodyPr/>
        <a:lstStyle/>
        <a:p>
          <a:endParaRPr lang="ru-RU" b="1">
            <a:solidFill>
              <a:schemeClr val="tx1"/>
            </a:solidFill>
          </a:endParaRPr>
        </a:p>
      </dgm:t>
    </dgm:pt>
    <dgm:pt modelId="{56C64997-9049-447E-AD63-4279BEC96566}" type="sibTrans" cxnId="{801DDF5C-47BB-4402-88E8-2B1C48983706}">
      <dgm:prSet/>
      <dgm:spPr/>
      <dgm:t>
        <a:bodyPr/>
        <a:lstStyle/>
        <a:p>
          <a:endParaRPr lang="ru-RU" b="1">
            <a:solidFill>
              <a:schemeClr val="tx1"/>
            </a:solidFill>
          </a:endParaRPr>
        </a:p>
      </dgm:t>
    </dgm:pt>
    <dgm:pt modelId="{E8BFCFB3-E1B1-45FD-89AE-F6A7F1B48C3E}">
      <dgm:prSet phldrT="[Текст]"/>
      <dgm:spPr/>
      <dgm:t>
        <a:bodyPr/>
        <a:lstStyle/>
        <a:p>
          <a:r>
            <a:rPr lang="uk-UA" b="1" dirty="0" smtClean="0">
              <a:solidFill>
                <a:schemeClr val="tx1"/>
              </a:solidFill>
            </a:rPr>
            <a:t>Точність і своєчасність виконанню </a:t>
          </a:r>
          <a:endParaRPr lang="ru-RU" b="1" dirty="0">
            <a:solidFill>
              <a:schemeClr val="tx1"/>
            </a:solidFill>
          </a:endParaRPr>
        </a:p>
      </dgm:t>
    </dgm:pt>
    <dgm:pt modelId="{D325D74F-EB29-43D2-AA48-94A0E37B4993}" type="parTrans" cxnId="{0E440846-E0A3-40D5-8DE9-FFEEEF1DED05}">
      <dgm:prSet/>
      <dgm:spPr/>
      <dgm:t>
        <a:bodyPr/>
        <a:lstStyle/>
        <a:p>
          <a:endParaRPr lang="ru-RU" b="1">
            <a:solidFill>
              <a:schemeClr val="tx1"/>
            </a:solidFill>
          </a:endParaRPr>
        </a:p>
      </dgm:t>
    </dgm:pt>
    <dgm:pt modelId="{91478F8E-B07E-4390-AE83-5DEE2FD10377}" type="sibTrans" cxnId="{0E440846-E0A3-40D5-8DE9-FFEEEF1DED05}">
      <dgm:prSet/>
      <dgm:spPr/>
      <dgm:t>
        <a:bodyPr/>
        <a:lstStyle/>
        <a:p>
          <a:endParaRPr lang="ru-RU" b="1">
            <a:solidFill>
              <a:schemeClr val="tx1"/>
            </a:solidFill>
          </a:endParaRPr>
        </a:p>
      </dgm:t>
    </dgm:pt>
    <dgm:pt modelId="{7A580E96-39E6-4EB9-8359-601BDB82BFC9}">
      <dgm:prSet phldrT="[Текст]"/>
      <dgm:spPr/>
      <dgm:t>
        <a:bodyPr/>
        <a:lstStyle/>
        <a:p>
          <a:r>
            <a:rPr lang="uk-UA" b="1" dirty="0" smtClean="0">
              <a:solidFill>
                <a:schemeClr val="tx1"/>
              </a:solidFill>
            </a:rPr>
            <a:t>Комплексність </a:t>
          </a:r>
          <a:endParaRPr lang="ru-RU" b="1" dirty="0">
            <a:solidFill>
              <a:schemeClr val="tx1"/>
            </a:solidFill>
          </a:endParaRPr>
        </a:p>
      </dgm:t>
    </dgm:pt>
    <dgm:pt modelId="{B176863B-A6E5-4DE4-A1EC-C0A82A33C024}" type="parTrans" cxnId="{EA6A473A-011A-4F85-9C41-B37CF42AB39C}">
      <dgm:prSet/>
      <dgm:spPr/>
      <dgm:t>
        <a:bodyPr/>
        <a:lstStyle/>
        <a:p>
          <a:endParaRPr lang="ru-RU" b="1">
            <a:solidFill>
              <a:schemeClr val="tx1"/>
            </a:solidFill>
          </a:endParaRPr>
        </a:p>
      </dgm:t>
    </dgm:pt>
    <dgm:pt modelId="{B56E7453-F4C1-4895-9CAE-9719D9E7C16E}" type="sibTrans" cxnId="{EA6A473A-011A-4F85-9C41-B37CF42AB39C}">
      <dgm:prSet/>
      <dgm:spPr/>
      <dgm:t>
        <a:bodyPr/>
        <a:lstStyle/>
        <a:p>
          <a:endParaRPr lang="ru-RU" b="1">
            <a:solidFill>
              <a:schemeClr val="tx1"/>
            </a:solidFill>
          </a:endParaRPr>
        </a:p>
      </dgm:t>
    </dgm:pt>
    <dgm:pt modelId="{39193AEE-7C17-4A85-9E17-3162661D0EE9}">
      <dgm:prSet phldrT="[Текст]"/>
      <dgm:spPr/>
      <dgm:t>
        <a:bodyPr/>
        <a:lstStyle/>
        <a:p>
          <a:r>
            <a:rPr lang="uk-UA" b="1" dirty="0" smtClean="0">
              <a:solidFill>
                <a:schemeClr val="tx1"/>
              </a:solidFill>
            </a:rPr>
            <a:t>Комфортність </a:t>
          </a:r>
          <a:endParaRPr lang="ru-RU" b="1" dirty="0">
            <a:solidFill>
              <a:schemeClr val="tx1"/>
            </a:solidFill>
          </a:endParaRPr>
        </a:p>
      </dgm:t>
    </dgm:pt>
    <dgm:pt modelId="{717BA1FD-211A-49E6-93D1-E742376C6BC1}" type="parTrans" cxnId="{510CE7FD-5DF4-4B6E-9C23-6143C754E3FC}">
      <dgm:prSet/>
      <dgm:spPr/>
      <dgm:t>
        <a:bodyPr/>
        <a:lstStyle/>
        <a:p>
          <a:endParaRPr lang="ru-RU" b="1">
            <a:solidFill>
              <a:schemeClr val="tx1"/>
            </a:solidFill>
          </a:endParaRPr>
        </a:p>
      </dgm:t>
    </dgm:pt>
    <dgm:pt modelId="{E2FFA648-C3CB-49EB-ABE8-A30AA0E994F9}" type="sibTrans" cxnId="{510CE7FD-5DF4-4B6E-9C23-6143C754E3FC}">
      <dgm:prSet/>
      <dgm:spPr/>
      <dgm:t>
        <a:bodyPr/>
        <a:lstStyle/>
        <a:p>
          <a:endParaRPr lang="ru-RU" b="1">
            <a:solidFill>
              <a:schemeClr val="tx1"/>
            </a:solidFill>
          </a:endParaRPr>
        </a:p>
      </dgm:t>
    </dgm:pt>
    <dgm:pt modelId="{6CA0AE01-D418-4B9B-8B69-3BF6CBA68537}">
      <dgm:prSet phldrT="[Текст]"/>
      <dgm:spPr/>
      <dgm:t>
        <a:bodyPr/>
        <a:lstStyle/>
        <a:p>
          <a:r>
            <a:rPr lang="uk-UA" b="1" dirty="0" smtClean="0">
              <a:solidFill>
                <a:schemeClr val="tx1"/>
              </a:solidFill>
            </a:rPr>
            <a:t>Естетичність </a:t>
          </a:r>
          <a:endParaRPr lang="ru-RU" b="1" dirty="0">
            <a:solidFill>
              <a:schemeClr val="tx1"/>
            </a:solidFill>
          </a:endParaRPr>
        </a:p>
      </dgm:t>
    </dgm:pt>
    <dgm:pt modelId="{013C3562-C950-4631-A56B-21325416CB36}" type="parTrans" cxnId="{F34EE2F6-E466-4033-ADBA-67AED5BA3D22}">
      <dgm:prSet/>
      <dgm:spPr/>
      <dgm:t>
        <a:bodyPr/>
        <a:lstStyle/>
        <a:p>
          <a:endParaRPr lang="ru-RU" b="1">
            <a:solidFill>
              <a:schemeClr val="tx1"/>
            </a:solidFill>
          </a:endParaRPr>
        </a:p>
      </dgm:t>
    </dgm:pt>
    <dgm:pt modelId="{EF0E1EB5-776C-492A-8C90-0CC60749F371}" type="sibTrans" cxnId="{F34EE2F6-E466-4033-ADBA-67AED5BA3D22}">
      <dgm:prSet/>
      <dgm:spPr/>
      <dgm:t>
        <a:bodyPr/>
        <a:lstStyle/>
        <a:p>
          <a:endParaRPr lang="ru-RU" b="1">
            <a:solidFill>
              <a:schemeClr val="tx1"/>
            </a:solidFill>
          </a:endParaRPr>
        </a:p>
      </dgm:t>
    </dgm:pt>
    <dgm:pt modelId="{AAFA3CCF-43F3-43FB-8CA3-6A15E632B808}">
      <dgm:prSet/>
      <dgm:spPr/>
      <dgm:t>
        <a:bodyPr/>
        <a:lstStyle/>
        <a:p>
          <a:r>
            <a:rPr lang="uk-UA" b="1" dirty="0" smtClean="0">
              <a:solidFill>
                <a:schemeClr val="tx1"/>
              </a:solidFill>
            </a:rPr>
            <a:t>Етичність обслуговуючого персоналу </a:t>
          </a:r>
          <a:endParaRPr lang="ru-RU" b="1" dirty="0">
            <a:solidFill>
              <a:schemeClr val="tx1"/>
            </a:solidFill>
          </a:endParaRPr>
        </a:p>
      </dgm:t>
    </dgm:pt>
    <dgm:pt modelId="{B105C406-A2A0-48EC-BF70-0A624F391AD5}" type="parTrans" cxnId="{F28277F8-EFA1-4BF3-882A-AA6ABDC2D0E6}">
      <dgm:prSet/>
      <dgm:spPr/>
      <dgm:t>
        <a:bodyPr/>
        <a:lstStyle/>
        <a:p>
          <a:endParaRPr lang="ru-RU" b="1">
            <a:solidFill>
              <a:schemeClr val="tx1"/>
            </a:solidFill>
          </a:endParaRPr>
        </a:p>
      </dgm:t>
    </dgm:pt>
    <dgm:pt modelId="{301C6BD0-44A7-4D88-9E31-434B1B469ECD}" type="sibTrans" cxnId="{F28277F8-EFA1-4BF3-882A-AA6ABDC2D0E6}">
      <dgm:prSet/>
      <dgm:spPr/>
      <dgm:t>
        <a:bodyPr/>
        <a:lstStyle/>
        <a:p>
          <a:endParaRPr lang="ru-RU" b="1">
            <a:solidFill>
              <a:schemeClr val="tx1"/>
            </a:solidFill>
          </a:endParaRPr>
        </a:p>
      </dgm:t>
    </dgm:pt>
    <dgm:pt modelId="{BF7363B5-A2C0-434A-B992-AF44058A4540}">
      <dgm:prSet/>
      <dgm:spPr/>
      <dgm:t>
        <a:bodyPr/>
        <a:lstStyle/>
        <a:p>
          <a:r>
            <a:rPr lang="uk-UA" b="1" dirty="0" smtClean="0">
              <a:solidFill>
                <a:schemeClr val="tx1"/>
              </a:solidFill>
            </a:rPr>
            <a:t>Ергономічність</a:t>
          </a:r>
          <a:r>
            <a:rPr lang="uk-UA" dirty="0" smtClean="0">
              <a:solidFill>
                <a:schemeClr val="tx1"/>
              </a:solidFill>
            </a:rPr>
            <a:t> </a:t>
          </a:r>
          <a:endParaRPr lang="ru-RU" dirty="0">
            <a:solidFill>
              <a:schemeClr val="tx1"/>
            </a:solidFill>
          </a:endParaRPr>
        </a:p>
      </dgm:t>
    </dgm:pt>
    <dgm:pt modelId="{0B732915-0B64-49F6-A075-BF6BB4027D32}" type="parTrans" cxnId="{6A3EE67E-D3F1-42FD-ACBD-49EBD344403B}">
      <dgm:prSet/>
      <dgm:spPr/>
      <dgm:t>
        <a:bodyPr/>
        <a:lstStyle/>
        <a:p>
          <a:endParaRPr lang="ru-RU"/>
        </a:p>
      </dgm:t>
    </dgm:pt>
    <dgm:pt modelId="{0797DA5D-D686-412C-82B1-B5A00A397BD2}" type="sibTrans" cxnId="{6A3EE67E-D3F1-42FD-ACBD-49EBD344403B}">
      <dgm:prSet/>
      <dgm:spPr/>
      <dgm:t>
        <a:bodyPr/>
        <a:lstStyle/>
        <a:p>
          <a:endParaRPr lang="ru-RU"/>
        </a:p>
      </dgm:t>
    </dgm:pt>
    <dgm:pt modelId="{0CB17411-878B-4064-973A-49C37AEE9A0D}" type="pres">
      <dgm:prSet presAssocID="{D33B44B3-CE93-4861-B4AA-F449CD323170}" presName="diagram" presStyleCnt="0">
        <dgm:presLayoutVars>
          <dgm:dir/>
          <dgm:resizeHandles val="exact"/>
        </dgm:presLayoutVars>
      </dgm:prSet>
      <dgm:spPr/>
      <dgm:t>
        <a:bodyPr/>
        <a:lstStyle/>
        <a:p>
          <a:endParaRPr lang="uk-UA"/>
        </a:p>
      </dgm:t>
    </dgm:pt>
    <dgm:pt modelId="{7B87DD21-E7F4-47B0-A946-EDF340951ED6}" type="pres">
      <dgm:prSet presAssocID="{634096D6-3AC0-4B9D-B355-C25D2955B74C}" presName="node" presStyleLbl="node1" presStyleIdx="0" presStyleCnt="7">
        <dgm:presLayoutVars>
          <dgm:bulletEnabled val="1"/>
        </dgm:presLayoutVars>
      </dgm:prSet>
      <dgm:spPr/>
      <dgm:t>
        <a:bodyPr/>
        <a:lstStyle/>
        <a:p>
          <a:endParaRPr lang="ru-RU"/>
        </a:p>
      </dgm:t>
    </dgm:pt>
    <dgm:pt modelId="{7006CCE4-5A94-4601-8680-8BBD680CF4A6}" type="pres">
      <dgm:prSet presAssocID="{56C64997-9049-447E-AD63-4279BEC96566}" presName="sibTrans" presStyleCnt="0"/>
      <dgm:spPr/>
    </dgm:pt>
    <dgm:pt modelId="{67C67C4F-85E2-4DE7-A25E-75552E136229}" type="pres">
      <dgm:prSet presAssocID="{E8BFCFB3-E1B1-45FD-89AE-F6A7F1B48C3E}" presName="node" presStyleLbl="node1" presStyleIdx="1" presStyleCnt="7">
        <dgm:presLayoutVars>
          <dgm:bulletEnabled val="1"/>
        </dgm:presLayoutVars>
      </dgm:prSet>
      <dgm:spPr/>
      <dgm:t>
        <a:bodyPr/>
        <a:lstStyle/>
        <a:p>
          <a:endParaRPr lang="uk-UA"/>
        </a:p>
      </dgm:t>
    </dgm:pt>
    <dgm:pt modelId="{A7CE7891-F9E2-4BDF-9E8A-68FDC2C64AC9}" type="pres">
      <dgm:prSet presAssocID="{91478F8E-B07E-4390-AE83-5DEE2FD10377}" presName="sibTrans" presStyleCnt="0"/>
      <dgm:spPr/>
    </dgm:pt>
    <dgm:pt modelId="{46998814-E58E-4FF7-BE19-8D1F0A09482F}" type="pres">
      <dgm:prSet presAssocID="{7A580E96-39E6-4EB9-8359-601BDB82BFC9}" presName="node" presStyleLbl="node1" presStyleIdx="2" presStyleCnt="7">
        <dgm:presLayoutVars>
          <dgm:bulletEnabled val="1"/>
        </dgm:presLayoutVars>
      </dgm:prSet>
      <dgm:spPr/>
      <dgm:t>
        <a:bodyPr/>
        <a:lstStyle/>
        <a:p>
          <a:endParaRPr lang="uk-UA"/>
        </a:p>
      </dgm:t>
    </dgm:pt>
    <dgm:pt modelId="{6AC6C63F-32D5-4AC5-9A3E-C85BD0E8C8B2}" type="pres">
      <dgm:prSet presAssocID="{B56E7453-F4C1-4895-9CAE-9719D9E7C16E}" presName="sibTrans" presStyleCnt="0"/>
      <dgm:spPr/>
    </dgm:pt>
    <dgm:pt modelId="{10CAF310-D72D-413A-9826-42A4FADBE894}" type="pres">
      <dgm:prSet presAssocID="{39193AEE-7C17-4A85-9E17-3162661D0EE9}" presName="node" presStyleLbl="node1" presStyleIdx="3" presStyleCnt="7">
        <dgm:presLayoutVars>
          <dgm:bulletEnabled val="1"/>
        </dgm:presLayoutVars>
      </dgm:prSet>
      <dgm:spPr/>
      <dgm:t>
        <a:bodyPr/>
        <a:lstStyle/>
        <a:p>
          <a:endParaRPr lang="uk-UA"/>
        </a:p>
      </dgm:t>
    </dgm:pt>
    <dgm:pt modelId="{C89DA3DB-65F2-4F24-AEC1-D36C6BFEE948}" type="pres">
      <dgm:prSet presAssocID="{E2FFA648-C3CB-49EB-ABE8-A30AA0E994F9}" presName="sibTrans" presStyleCnt="0"/>
      <dgm:spPr/>
    </dgm:pt>
    <dgm:pt modelId="{3381C222-C9F5-4C35-B2EA-45C11B5B1430}" type="pres">
      <dgm:prSet presAssocID="{6CA0AE01-D418-4B9B-8B69-3BF6CBA68537}" presName="node" presStyleLbl="node1" presStyleIdx="4" presStyleCnt="7">
        <dgm:presLayoutVars>
          <dgm:bulletEnabled val="1"/>
        </dgm:presLayoutVars>
      </dgm:prSet>
      <dgm:spPr/>
      <dgm:t>
        <a:bodyPr/>
        <a:lstStyle/>
        <a:p>
          <a:endParaRPr lang="ru-RU"/>
        </a:p>
      </dgm:t>
    </dgm:pt>
    <dgm:pt modelId="{43BE31AA-8AB3-45F0-8A36-611BB36E2F98}" type="pres">
      <dgm:prSet presAssocID="{EF0E1EB5-776C-492A-8C90-0CC60749F371}" presName="sibTrans" presStyleCnt="0"/>
      <dgm:spPr/>
    </dgm:pt>
    <dgm:pt modelId="{E0EF1A41-5498-40DB-A15B-7700881DF470}" type="pres">
      <dgm:prSet presAssocID="{AAFA3CCF-43F3-43FB-8CA3-6A15E632B808}" presName="node" presStyleLbl="node1" presStyleIdx="5" presStyleCnt="7">
        <dgm:presLayoutVars>
          <dgm:bulletEnabled val="1"/>
        </dgm:presLayoutVars>
      </dgm:prSet>
      <dgm:spPr/>
      <dgm:t>
        <a:bodyPr/>
        <a:lstStyle/>
        <a:p>
          <a:endParaRPr lang="uk-UA"/>
        </a:p>
      </dgm:t>
    </dgm:pt>
    <dgm:pt modelId="{BD47D1C2-D828-4A51-8E39-02FBF99ED36A}" type="pres">
      <dgm:prSet presAssocID="{301C6BD0-44A7-4D88-9E31-434B1B469ECD}" presName="sibTrans" presStyleCnt="0"/>
      <dgm:spPr/>
    </dgm:pt>
    <dgm:pt modelId="{B8D0C204-1922-4388-BF62-1091EEA87314}" type="pres">
      <dgm:prSet presAssocID="{BF7363B5-A2C0-434A-B992-AF44058A4540}" presName="node" presStyleLbl="node1" presStyleIdx="6" presStyleCnt="7">
        <dgm:presLayoutVars>
          <dgm:bulletEnabled val="1"/>
        </dgm:presLayoutVars>
      </dgm:prSet>
      <dgm:spPr/>
      <dgm:t>
        <a:bodyPr/>
        <a:lstStyle/>
        <a:p>
          <a:endParaRPr lang="uk-UA"/>
        </a:p>
      </dgm:t>
    </dgm:pt>
  </dgm:ptLst>
  <dgm:cxnLst>
    <dgm:cxn modelId="{7FA31882-F5BA-4BE6-8275-942817DB78DA}" type="presOf" srcId="{7A580E96-39E6-4EB9-8359-601BDB82BFC9}" destId="{46998814-E58E-4FF7-BE19-8D1F0A09482F}" srcOrd="0" destOrd="0" presId="urn:microsoft.com/office/officeart/2005/8/layout/default#7"/>
    <dgm:cxn modelId="{67B28778-96E1-49A4-8A6D-03D8109FF40E}" type="presOf" srcId="{D33B44B3-CE93-4861-B4AA-F449CD323170}" destId="{0CB17411-878B-4064-973A-49C37AEE9A0D}" srcOrd="0" destOrd="0" presId="urn:microsoft.com/office/officeart/2005/8/layout/default#7"/>
    <dgm:cxn modelId="{F34EE2F6-E466-4033-ADBA-67AED5BA3D22}" srcId="{D33B44B3-CE93-4861-B4AA-F449CD323170}" destId="{6CA0AE01-D418-4B9B-8B69-3BF6CBA68537}" srcOrd="4" destOrd="0" parTransId="{013C3562-C950-4631-A56B-21325416CB36}" sibTransId="{EF0E1EB5-776C-492A-8C90-0CC60749F371}"/>
    <dgm:cxn modelId="{920AE409-D8C1-4B0F-B4A5-92A8E11E53EC}" type="presOf" srcId="{BF7363B5-A2C0-434A-B992-AF44058A4540}" destId="{B8D0C204-1922-4388-BF62-1091EEA87314}" srcOrd="0" destOrd="0" presId="urn:microsoft.com/office/officeart/2005/8/layout/default#7"/>
    <dgm:cxn modelId="{801DDF5C-47BB-4402-88E8-2B1C48983706}" srcId="{D33B44B3-CE93-4861-B4AA-F449CD323170}" destId="{634096D6-3AC0-4B9D-B355-C25D2955B74C}" srcOrd="0" destOrd="0" parTransId="{047BD16A-EFCD-4F6E-A7EC-32567D13427C}" sibTransId="{56C64997-9049-447E-AD63-4279BEC96566}"/>
    <dgm:cxn modelId="{510CE7FD-5DF4-4B6E-9C23-6143C754E3FC}" srcId="{D33B44B3-CE93-4861-B4AA-F449CD323170}" destId="{39193AEE-7C17-4A85-9E17-3162661D0EE9}" srcOrd="3" destOrd="0" parTransId="{717BA1FD-211A-49E6-93D1-E742376C6BC1}" sibTransId="{E2FFA648-C3CB-49EB-ABE8-A30AA0E994F9}"/>
    <dgm:cxn modelId="{3226E98B-06A8-48EB-8BEE-8AC2F0AE0E66}" type="presOf" srcId="{6CA0AE01-D418-4B9B-8B69-3BF6CBA68537}" destId="{3381C222-C9F5-4C35-B2EA-45C11B5B1430}" srcOrd="0" destOrd="0" presId="urn:microsoft.com/office/officeart/2005/8/layout/default#7"/>
    <dgm:cxn modelId="{F28277F8-EFA1-4BF3-882A-AA6ABDC2D0E6}" srcId="{D33B44B3-CE93-4861-B4AA-F449CD323170}" destId="{AAFA3CCF-43F3-43FB-8CA3-6A15E632B808}" srcOrd="5" destOrd="0" parTransId="{B105C406-A2A0-48EC-BF70-0A624F391AD5}" sibTransId="{301C6BD0-44A7-4D88-9E31-434B1B469ECD}"/>
    <dgm:cxn modelId="{EA6A473A-011A-4F85-9C41-B37CF42AB39C}" srcId="{D33B44B3-CE93-4861-B4AA-F449CD323170}" destId="{7A580E96-39E6-4EB9-8359-601BDB82BFC9}" srcOrd="2" destOrd="0" parTransId="{B176863B-A6E5-4DE4-A1EC-C0A82A33C024}" sibTransId="{B56E7453-F4C1-4895-9CAE-9719D9E7C16E}"/>
    <dgm:cxn modelId="{293FDFE3-4815-408A-928F-37060ABC7BC7}" type="presOf" srcId="{E8BFCFB3-E1B1-45FD-89AE-F6A7F1B48C3E}" destId="{67C67C4F-85E2-4DE7-A25E-75552E136229}" srcOrd="0" destOrd="0" presId="urn:microsoft.com/office/officeart/2005/8/layout/default#7"/>
    <dgm:cxn modelId="{E6C108FE-9E79-4FEB-B277-1DBC0F8DB9B7}" type="presOf" srcId="{634096D6-3AC0-4B9D-B355-C25D2955B74C}" destId="{7B87DD21-E7F4-47B0-A946-EDF340951ED6}" srcOrd="0" destOrd="0" presId="urn:microsoft.com/office/officeart/2005/8/layout/default#7"/>
    <dgm:cxn modelId="{317E6545-CD6D-454B-B891-B369EBFB0046}" type="presOf" srcId="{39193AEE-7C17-4A85-9E17-3162661D0EE9}" destId="{10CAF310-D72D-413A-9826-42A4FADBE894}" srcOrd="0" destOrd="0" presId="urn:microsoft.com/office/officeart/2005/8/layout/default#7"/>
    <dgm:cxn modelId="{6A3EE67E-D3F1-42FD-ACBD-49EBD344403B}" srcId="{D33B44B3-CE93-4861-B4AA-F449CD323170}" destId="{BF7363B5-A2C0-434A-B992-AF44058A4540}" srcOrd="6" destOrd="0" parTransId="{0B732915-0B64-49F6-A075-BF6BB4027D32}" sibTransId="{0797DA5D-D686-412C-82B1-B5A00A397BD2}"/>
    <dgm:cxn modelId="{0E440846-E0A3-40D5-8DE9-FFEEEF1DED05}" srcId="{D33B44B3-CE93-4861-B4AA-F449CD323170}" destId="{E8BFCFB3-E1B1-45FD-89AE-F6A7F1B48C3E}" srcOrd="1" destOrd="0" parTransId="{D325D74F-EB29-43D2-AA48-94A0E37B4993}" sibTransId="{91478F8E-B07E-4390-AE83-5DEE2FD10377}"/>
    <dgm:cxn modelId="{E14FDC9D-9C9A-4D88-8EEB-0DF306CD5256}" type="presOf" srcId="{AAFA3CCF-43F3-43FB-8CA3-6A15E632B808}" destId="{E0EF1A41-5498-40DB-A15B-7700881DF470}" srcOrd="0" destOrd="0" presId="urn:microsoft.com/office/officeart/2005/8/layout/default#7"/>
    <dgm:cxn modelId="{834D332E-C2A2-4882-9DB1-9DF46C57E53A}" type="presParOf" srcId="{0CB17411-878B-4064-973A-49C37AEE9A0D}" destId="{7B87DD21-E7F4-47B0-A946-EDF340951ED6}" srcOrd="0" destOrd="0" presId="urn:microsoft.com/office/officeart/2005/8/layout/default#7"/>
    <dgm:cxn modelId="{E69A6A0E-D1AE-4739-80A2-DFFEEBC27760}" type="presParOf" srcId="{0CB17411-878B-4064-973A-49C37AEE9A0D}" destId="{7006CCE4-5A94-4601-8680-8BBD680CF4A6}" srcOrd="1" destOrd="0" presId="urn:microsoft.com/office/officeart/2005/8/layout/default#7"/>
    <dgm:cxn modelId="{8576F83F-CE8F-463F-9B2B-2DA6BC7AB0C1}" type="presParOf" srcId="{0CB17411-878B-4064-973A-49C37AEE9A0D}" destId="{67C67C4F-85E2-4DE7-A25E-75552E136229}" srcOrd="2" destOrd="0" presId="urn:microsoft.com/office/officeart/2005/8/layout/default#7"/>
    <dgm:cxn modelId="{513082FD-7FF5-43DA-BAE4-47BD6109E137}" type="presParOf" srcId="{0CB17411-878B-4064-973A-49C37AEE9A0D}" destId="{A7CE7891-F9E2-4BDF-9E8A-68FDC2C64AC9}" srcOrd="3" destOrd="0" presId="urn:microsoft.com/office/officeart/2005/8/layout/default#7"/>
    <dgm:cxn modelId="{3BA51749-6883-455E-94AF-F0F5487E8E15}" type="presParOf" srcId="{0CB17411-878B-4064-973A-49C37AEE9A0D}" destId="{46998814-E58E-4FF7-BE19-8D1F0A09482F}" srcOrd="4" destOrd="0" presId="urn:microsoft.com/office/officeart/2005/8/layout/default#7"/>
    <dgm:cxn modelId="{F5006ECA-F3C9-4C7E-AAED-C76F47DDCC35}" type="presParOf" srcId="{0CB17411-878B-4064-973A-49C37AEE9A0D}" destId="{6AC6C63F-32D5-4AC5-9A3E-C85BD0E8C8B2}" srcOrd="5" destOrd="0" presId="urn:microsoft.com/office/officeart/2005/8/layout/default#7"/>
    <dgm:cxn modelId="{52F25906-108C-4B38-86B6-90EF7FC2D3D4}" type="presParOf" srcId="{0CB17411-878B-4064-973A-49C37AEE9A0D}" destId="{10CAF310-D72D-413A-9826-42A4FADBE894}" srcOrd="6" destOrd="0" presId="urn:microsoft.com/office/officeart/2005/8/layout/default#7"/>
    <dgm:cxn modelId="{DA690B07-6311-4533-8280-31F2BDBB008C}" type="presParOf" srcId="{0CB17411-878B-4064-973A-49C37AEE9A0D}" destId="{C89DA3DB-65F2-4F24-AEC1-D36C6BFEE948}" srcOrd="7" destOrd="0" presId="urn:microsoft.com/office/officeart/2005/8/layout/default#7"/>
    <dgm:cxn modelId="{1A2EDFE9-FBE1-4C06-98D0-23CACC27FB4A}" type="presParOf" srcId="{0CB17411-878B-4064-973A-49C37AEE9A0D}" destId="{3381C222-C9F5-4C35-B2EA-45C11B5B1430}" srcOrd="8" destOrd="0" presId="urn:microsoft.com/office/officeart/2005/8/layout/default#7"/>
    <dgm:cxn modelId="{9D75B5FE-F817-4853-8B55-C13F40B9B0E6}" type="presParOf" srcId="{0CB17411-878B-4064-973A-49C37AEE9A0D}" destId="{43BE31AA-8AB3-45F0-8A36-611BB36E2F98}" srcOrd="9" destOrd="0" presId="urn:microsoft.com/office/officeart/2005/8/layout/default#7"/>
    <dgm:cxn modelId="{D76ABDDB-78ED-47B8-8CF6-04D204E27C22}" type="presParOf" srcId="{0CB17411-878B-4064-973A-49C37AEE9A0D}" destId="{E0EF1A41-5498-40DB-A15B-7700881DF470}" srcOrd="10" destOrd="0" presId="urn:microsoft.com/office/officeart/2005/8/layout/default#7"/>
    <dgm:cxn modelId="{112193E5-9366-4540-B898-149E485A5387}" type="presParOf" srcId="{0CB17411-878B-4064-973A-49C37AEE9A0D}" destId="{BD47D1C2-D828-4A51-8E39-02FBF99ED36A}" srcOrd="11" destOrd="0" presId="urn:microsoft.com/office/officeart/2005/8/layout/default#7"/>
    <dgm:cxn modelId="{FB369690-52E0-497A-9383-C7F0F80C4A3F}" type="presParOf" srcId="{0CB17411-878B-4064-973A-49C37AEE9A0D}" destId="{B8D0C204-1922-4388-BF62-1091EEA87314}" srcOrd="12" destOrd="0" presId="urn:microsoft.com/office/officeart/2005/8/layout/default#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B7EB11C-335D-46B7-A6EC-1FEBA19F4C9D}" type="doc">
      <dgm:prSet loTypeId="urn:microsoft.com/office/officeart/2005/8/layout/hierarchy2" loCatId="hierarchy" qsTypeId="urn:microsoft.com/office/officeart/2005/8/quickstyle/simple3" qsCatId="simple" csTypeId="urn:microsoft.com/office/officeart/2005/8/colors/colorful1" csCatId="colorful" phldr="1"/>
      <dgm:spPr/>
      <dgm:t>
        <a:bodyPr/>
        <a:lstStyle/>
        <a:p>
          <a:endParaRPr lang="ru-RU"/>
        </a:p>
      </dgm:t>
    </dgm:pt>
    <dgm:pt modelId="{C9794C85-186F-4046-B9FD-0C65EB066DF8}">
      <dgm:prSet phldrT="[Текст]" custT="1"/>
      <dgm:spPr/>
      <dgm:t>
        <a:bodyPr/>
        <a:lstStyle/>
        <a:p>
          <a:r>
            <a:rPr lang="uk-UA" sz="2000" b="1" dirty="0" smtClean="0"/>
            <a:t>Спілкування </a:t>
          </a:r>
          <a:endParaRPr lang="ru-RU" sz="2000" b="1" dirty="0"/>
        </a:p>
      </dgm:t>
    </dgm:pt>
    <dgm:pt modelId="{97950E7A-3AAC-44BC-88F9-C30327B02149}" type="parTrans" cxnId="{909AF92A-561F-4250-8724-7501938739DA}">
      <dgm:prSet/>
      <dgm:spPr/>
      <dgm:t>
        <a:bodyPr/>
        <a:lstStyle/>
        <a:p>
          <a:endParaRPr lang="ru-RU" sz="2800"/>
        </a:p>
      </dgm:t>
    </dgm:pt>
    <dgm:pt modelId="{01C1C821-B449-4FF9-ACD5-E50D24CF1F02}" type="sibTrans" cxnId="{909AF92A-561F-4250-8724-7501938739DA}">
      <dgm:prSet/>
      <dgm:spPr/>
      <dgm:t>
        <a:bodyPr/>
        <a:lstStyle/>
        <a:p>
          <a:endParaRPr lang="ru-RU" sz="2800"/>
        </a:p>
      </dgm:t>
    </dgm:pt>
    <dgm:pt modelId="{EC1BC624-3A72-4453-8EE3-A302D2562D2F}">
      <dgm:prSet phldrT="[Текст]" custT="1"/>
      <dgm:spPr/>
      <dgm:t>
        <a:bodyPr/>
        <a:lstStyle/>
        <a:p>
          <a:r>
            <a:rPr lang="uk-UA" sz="1800" i="1" dirty="0" smtClean="0"/>
            <a:t>Пряме </a:t>
          </a:r>
          <a:endParaRPr lang="ru-RU" sz="1800" i="1" dirty="0"/>
        </a:p>
      </dgm:t>
    </dgm:pt>
    <dgm:pt modelId="{8B51EE48-CE39-4336-B977-881CDF683427}" type="parTrans" cxnId="{9D39F894-14D0-4462-99D5-02D311D67CFC}">
      <dgm:prSet custT="1"/>
      <dgm:spPr/>
      <dgm:t>
        <a:bodyPr/>
        <a:lstStyle/>
        <a:p>
          <a:endParaRPr lang="ru-RU" sz="800"/>
        </a:p>
      </dgm:t>
    </dgm:pt>
    <dgm:pt modelId="{1C9F2134-F991-4808-B157-D9B919837F13}" type="sibTrans" cxnId="{9D39F894-14D0-4462-99D5-02D311D67CFC}">
      <dgm:prSet/>
      <dgm:spPr/>
      <dgm:t>
        <a:bodyPr/>
        <a:lstStyle/>
        <a:p>
          <a:endParaRPr lang="ru-RU" sz="2800"/>
        </a:p>
      </dgm:t>
    </dgm:pt>
    <dgm:pt modelId="{DCFDF886-E3EC-471F-AB8B-69EE89AF86E3}">
      <dgm:prSet phldrT="[Текст]" custT="1"/>
      <dgm:spPr/>
      <dgm:t>
        <a:bodyPr/>
        <a:lstStyle/>
        <a:p>
          <a:r>
            <a:rPr lang="uk-UA" sz="1400" b="0" i="0" noProof="0" dirty="0" smtClean="0">
              <a:latin typeface="+mn-lt"/>
              <a:ea typeface="+mn-ea"/>
              <a:cs typeface="+mn-cs"/>
            </a:rPr>
            <a:t>бесіда, лекція, урок у навчальному закладі, диспут, дискусія, мітинг, екскурсія та ін.</a:t>
          </a:r>
          <a:endParaRPr lang="uk-UA" sz="1400" noProof="0" dirty="0"/>
        </a:p>
      </dgm:t>
    </dgm:pt>
    <dgm:pt modelId="{BDEA8F3A-3858-489A-957A-9B1861405C3C}" type="parTrans" cxnId="{5172FFE3-21C2-4991-84B7-5E339DB4E6A2}">
      <dgm:prSet custT="1"/>
      <dgm:spPr/>
      <dgm:t>
        <a:bodyPr/>
        <a:lstStyle/>
        <a:p>
          <a:endParaRPr lang="ru-RU" sz="800"/>
        </a:p>
      </dgm:t>
    </dgm:pt>
    <dgm:pt modelId="{528103DD-956D-4297-ACC3-36F6B09D838F}" type="sibTrans" cxnId="{5172FFE3-21C2-4991-84B7-5E339DB4E6A2}">
      <dgm:prSet/>
      <dgm:spPr/>
      <dgm:t>
        <a:bodyPr/>
        <a:lstStyle/>
        <a:p>
          <a:endParaRPr lang="ru-RU" sz="2800"/>
        </a:p>
      </dgm:t>
    </dgm:pt>
    <dgm:pt modelId="{A521AEC1-1B8D-4B0E-BC35-8AA995498419}">
      <dgm:prSet phldrT="[Текст]" custT="1"/>
      <dgm:spPr/>
      <dgm:t>
        <a:bodyPr/>
        <a:lstStyle/>
        <a:p>
          <a:r>
            <a:rPr lang="uk-UA" sz="1800" i="1" dirty="0" smtClean="0"/>
            <a:t>Непряме </a:t>
          </a:r>
          <a:endParaRPr lang="ru-RU" sz="1800" i="1" dirty="0"/>
        </a:p>
      </dgm:t>
    </dgm:pt>
    <dgm:pt modelId="{41F6D87B-D178-4702-A6E4-EAE7B3E9E050}" type="parTrans" cxnId="{9540D007-0A52-4670-9A82-55047A6CC1A1}">
      <dgm:prSet custT="1"/>
      <dgm:spPr/>
      <dgm:t>
        <a:bodyPr/>
        <a:lstStyle/>
        <a:p>
          <a:endParaRPr lang="ru-RU" sz="800"/>
        </a:p>
      </dgm:t>
    </dgm:pt>
    <dgm:pt modelId="{6F9141D2-566E-4C60-8BCF-07379C8F533D}" type="sibTrans" cxnId="{9540D007-0A52-4670-9A82-55047A6CC1A1}">
      <dgm:prSet/>
      <dgm:spPr/>
      <dgm:t>
        <a:bodyPr/>
        <a:lstStyle/>
        <a:p>
          <a:endParaRPr lang="ru-RU" sz="2800"/>
        </a:p>
      </dgm:t>
    </dgm:pt>
    <dgm:pt modelId="{2DAFCE06-9A39-4DFD-81A1-8FFB253D774F}">
      <dgm:prSet phldrT="[Текст]" custT="1"/>
      <dgm:spPr/>
      <dgm:t>
        <a:bodyPr/>
        <a:lstStyle/>
        <a:p>
          <a:r>
            <a:rPr lang="uk-UA" sz="1400" b="0" i="0" noProof="0" dirty="0" smtClean="0">
              <a:solidFill>
                <a:schemeClr val="tx1"/>
              </a:solidFill>
              <a:latin typeface="+mn-lt"/>
              <a:ea typeface="+mn-ea"/>
              <a:cs typeface="+mn-cs"/>
            </a:rPr>
            <a:t>відбувається у ході читання газет, журналів, книг, слухання радіо, перегляду кінофільмів та ін. </a:t>
          </a:r>
          <a:endParaRPr lang="ru-RU" sz="1400" dirty="0"/>
        </a:p>
      </dgm:t>
    </dgm:pt>
    <dgm:pt modelId="{BB4D82B7-69F2-43F3-8DF1-45555681AE4E}" type="parTrans" cxnId="{520B0E5D-1AE2-402E-8CBB-DDDDFD083A18}">
      <dgm:prSet custT="1"/>
      <dgm:spPr/>
      <dgm:t>
        <a:bodyPr/>
        <a:lstStyle/>
        <a:p>
          <a:endParaRPr lang="ru-RU" sz="800"/>
        </a:p>
      </dgm:t>
    </dgm:pt>
    <dgm:pt modelId="{C116C3FD-D43C-441C-84E0-FB22A49AD9F6}" type="sibTrans" cxnId="{520B0E5D-1AE2-402E-8CBB-DDDDFD083A18}">
      <dgm:prSet/>
      <dgm:spPr/>
      <dgm:t>
        <a:bodyPr/>
        <a:lstStyle/>
        <a:p>
          <a:endParaRPr lang="ru-RU" sz="2800"/>
        </a:p>
      </dgm:t>
    </dgm:pt>
    <dgm:pt modelId="{0E3501A4-A1CD-4C6E-9562-97D939DD18FD}">
      <dgm:prSet custT="1"/>
      <dgm:spPr/>
      <dgm:t>
        <a:bodyPr/>
        <a:lstStyle/>
        <a:p>
          <a:r>
            <a:rPr lang="uk-UA" sz="1200" b="0" i="0" noProof="0" dirty="0" smtClean="0">
              <a:latin typeface="+mn-lt"/>
              <a:ea typeface="+mn-ea"/>
              <a:cs typeface="+mn-cs"/>
            </a:rPr>
            <a:t>формується спільність почуттів, настроїв, думок, поглядів, досягається взаєморозуміння, відбувається засвоєння інформації, зміцнюються взаємозв'язки</a:t>
          </a:r>
          <a:endParaRPr lang="ru-RU" sz="1200" dirty="0"/>
        </a:p>
      </dgm:t>
    </dgm:pt>
    <dgm:pt modelId="{290B3411-79AB-4408-89A2-22E28802B543}" type="parTrans" cxnId="{7A5EBED0-0A21-4D85-94C1-44D3EB1DB05D}">
      <dgm:prSet custT="1"/>
      <dgm:spPr/>
      <dgm:t>
        <a:bodyPr/>
        <a:lstStyle/>
        <a:p>
          <a:endParaRPr lang="ru-RU" sz="800"/>
        </a:p>
      </dgm:t>
    </dgm:pt>
    <dgm:pt modelId="{3EE71E24-AC9A-4A10-B43C-620C5207594C}" type="sibTrans" cxnId="{7A5EBED0-0A21-4D85-94C1-44D3EB1DB05D}">
      <dgm:prSet/>
      <dgm:spPr/>
      <dgm:t>
        <a:bodyPr/>
        <a:lstStyle/>
        <a:p>
          <a:endParaRPr lang="ru-RU" sz="2800"/>
        </a:p>
      </dgm:t>
    </dgm:pt>
    <dgm:pt modelId="{85433BBF-83A1-45BB-8608-FBC0790B6959}">
      <dgm:prSet custT="1"/>
      <dgm:spPr/>
      <dgm:t>
        <a:bodyPr/>
        <a:lstStyle/>
        <a:p>
          <a:r>
            <a:rPr lang="uk-UA" sz="1200" b="0" i="0" noProof="0" dirty="0" smtClean="0">
              <a:solidFill>
                <a:schemeClr val="tx1"/>
              </a:solidFill>
              <a:latin typeface="+mn-lt"/>
              <a:ea typeface="+mn-ea"/>
              <a:cs typeface="+mn-cs"/>
            </a:rPr>
            <a:t>спілкування відсутній зворотній зв'язок, що при прямому спілкуванні виражає себе в реакції суб'єкта на одержувану інформацію.</a:t>
          </a:r>
          <a:endParaRPr lang="ru-RU" sz="1200" dirty="0"/>
        </a:p>
      </dgm:t>
    </dgm:pt>
    <dgm:pt modelId="{4EA50555-6019-4476-BE9A-75DE28039620}" type="parTrans" cxnId="{EAE08CDC-C07A-4D99-B001-823FBFDC4456}">
      <dgm:prSet custT="1"/>
      <dgm:spPr/>
      <dgm:t>
        <a:bodyPr/>
        <a:lstStyle/>
        <a:p>
          <a:endParaRPr lang="ru-RU" sz="800"/>
        </a:p>
      </dgm:t>
    </dgm:pt>
    <dgm:pt modelId="{89131396-C3D1-47E1-8BE4-4B786A929F7F}" type="sibTrans" cxnId="{EAE08CDC-C07A-4D99-B001-823FBFDC4456}">
      <dgm:prSet/>
      <dgm:spPr/>
      <dgm:t>
        <a:bodyPr/>
        <a:lstStyle/>
        <a:p>
          <a:endParaRPr lang="ru-RU" sz="2800"/>
        </a:p>
      </dgm:t>
    </dgm:pt>
    <dgm:pt modelId="{277B0BAA-9177-4BA1-9AA1-048C67F231D3}" type="pres">
      <dgm:prSet presAssocID="{6B7EB11C-335D-46B7-A6EC-1FEBA19F4C9D}" presName="diagram" presStyleCnt="0">
        <dgm:presLayoutVars>
          <dgm:chPref val="1"/>
          <dgm:dir/>
          <dgm:animOne val="branch"/>
          <dgm:animLvl val="lvl"/>
          <dgm:resizeHandles val="exact"/>
        </dgm:presLayoutVars>
      </dgm:prSet>
      <dgm:spPr/>
      <dgm:t>
        <a:bodyPr/>
        <a:lstStyle/>
        <a:p>
          <a:endParaRPr lang="ru-RU"/>
        </a:p>
      </dgm:t>
    </dgm:pt>
    <dgm:pt modelId="{0FD1DA51-2588-4F61-9570-7DF564C169B1}" type="pres">
      <dgm:prSet presAssocID="{C9794C85-186F-4046-B9FD-0C65EB066DF8}" presName="root1" presStyleCnt="0"/>
      <dgm:spPr/>
    </dgm:pt>
    <dgm:pt modelId="{FAFD7879-E361-4554-8BAE-B04EBD825E6A}" type="pres">
      <dgm:prSet presAssocID="{C9794C85-186F-4046-B9FD-0C65EB066DF8}" presName="LevelOneTextNode" presStyleLbl="node0" presStyleIdx="0" presStyleCnt="1">
        <dgm:presLayoutVars>
          <dgm:chPref val="3"/>
        </dgm:presLayoutVars>
      </dgm:prSet>
      <dgm:spPr/>
      <dgm:t>
        <a:bodyPr/>
        <a:lstStyle/>
        <a:p>
          <a:endParaRPr lang="ru-RU"/>
        </a:p>
      </dgm:t>
    </dgm:pt>
    <dgm:pt modelId="{696FF860-0D53-4CD5-A134-0B96D64682CB}" type="pres">
      <dgm:prSet presAssocID="{C9794C85-186F-4046-B9FD-0C65EB066DF8}" presName="level2hierChild" presStyleCnt="0"/>
      <dgm:spPr/>
    </dgm:pt>
    <dgm:pt modelId="{CEAE84F5-4A36-419C-83FA-A042E59392FF}" type="pres">
      <dgm:prSet presAssocID="{8B51EE48-CE39-4336-B977-881CDF683427}" presName="conn2-1" presStyleLbl="parChTrans1D2" presStyleIdx="0" presStyleCnt="2"/>
      <dgm:spPr/>
      <dgm:t>
        <a:bodyPr/>
        <a:lstStyle/>
        <a:p>
          <a:endParaRPr lang="ru-RU"/>
        </a:p>
      </dgm:t>
    </dgm:pt>
    <dgm:pt modelId="{31997463-EABA-4094-909D-21F977A98209}" type="pres">
      <dgm:prSet presAssocID="{8B51EE48-CE39-4336-B977-881CDF683427}" presName="connTx" presStyleLbl="parChTrans1D2" presStyleIdx="0" presStyleCnt="2"/>
      <dgm:spPr/>
      <dgm:t>
        <a:bodyPr/>
        <a:lstStyle/>
        <a:p>
          <a:endParaRPr lang="ru-RU"/>
        </a:p>
      </dgm:t>
    </dgm:pt>
    <dgm:pt modelId="{A19B0890-1658-4FE6-82FF-213C4F926784}" type="pres">
      <dgm:prSet presAssocID="{EC1BC624-3A72-4453-8EE3-A302D2562D2F}" presName="root2" presStyleCnt="0"/>
      <dgm:spPr/>
    </dgm:pt>
    <dgm:pt modelId="{274F5006-773C-428E-8EDD-7B3F60D19533}" type="pres">
      <dgm:prSet presAssocID="{EC1BC624-3A72-4453-8EE3-A302D2562D2F}" presName="LevelTwoTextNode" presStyleLbl="node2" presStyleIdx="0" presStyleCnt="2">
        <dgm:presLayoutVars>
          <dgm:chPref val="3"/>
        </dgm:presLayoutVars>
      </dgm:prSet>
      <dgm:spPr/>
      <dgm:t>
        <a:bodyPr/>
        <a:lstStyle/>
        <a:p>
          <a:endParaRPr lang="ru-RU"/>
        </a:p>
      </dgm:t>
    </dgm:pt>
    <dgm:pt modelId="{C75AD9C6-CCBD-4131-94BC-F2FF46929642}" type="pres">
      <dgm:prSet presAssocID="{EC1BC624-3A72-4453-8EE3-A302D2562D2F}" presName="level3hierChild" presStyleCnt="0"/>
      <dgm:spPr/>
    </dgm:pt>
    <dgm:pt modelId="{CAF1921F-B6D8-44B6-BCEA-E678CDF40C1B}" type="pres">
      <dgm:prSet presAssocID="{BDEA8F3A-3858-489A-957A-9B1861405C3C}" presName="conn2-1" presStyleLbl="parChTrans1D3" presStyleIdx="0" presStyleCnt="2"/>
      <dgm:spPr/>
      <dgm:t>
        <a:bodyPr/>
        <a:lstStyle/>
        <a:p>
          <a:endParaRPr lang="ru-RU"/>
        </a:p>
      </dgm:t>
    </dgm:pt>
    <dgm:pt modelId="{84E31657-646E-4B1D-9B85-41B780954C7B}" type="pres">
      <dgm:prSet presAssocID="{BDEA8F3A-3858-489A-957A-9B1861405C3C}" presName="connTx" presStyleLbl="parChTrans1D3" presStyleIdx="0" presStyleCnt="2"/>
      <dgm:spPr/>
      <dgm:t>
        <a:bodyPr/>
        <a:lstStyle/>
        <a:p>
          <a:endParaRPr lang="ru-RU"/>
        </a:p>
      </dgm:t>
    </dgm:pt>
    <dgm:pt modelId="{1C494FF4-F715-4C5F-9E54-8C83A91EEC16}" type="pres">
      <dgm:prSet presAssocID="{DCFDF886-E3EC-471F-AB8B-69EE89AF86E3}" presName="root2" presStyleCnt="0"/>
      <dgm:spPr/>
    </dgm:pt>
    <dgm:pt modelId="{FA09EECF-4C0C-4091-8923-DA972DEFB5D3}" type="pres">
      <dgm:prSet presAssocID="{DCFDF886-E3EC-471F-AB8B-69EE89AF86E3}" presName="LevelTwoTextNode" presStyleLbl="node3" presStyleIdx="0" presStyleCnt="2" custScaleY="148705">
        <dgm:presLayoutVars>
          <dgm:chPref val="3"/>
        </dgm:presLayoutVars>
      </dgm:prSet>
      <dgm:spPr/>
      <dgm:t>
        <a:bodyPr/>
        <a:lstStyle/>
        <a:p>
          <a:endParaRPr lang="ru-RU"/>
        </a:p>
      </dgm:t>
    </dgm:pt>
    <dgm:pt modelId="{360EC144-00CB-4A9B-93F3-9555D703FA71}" type="pres">
      <dgm:prSet presAssocID="{DCFDF886-E3EC-471F-AB8B-69EE89AF86E3}" presName="level3hierChild" presStyleCnt="0"/>
      <dgm:spPr/>
    </dgm:pt>
    <dgm:pt modelId="{6F42FDDD-0C11-433A-94F2-A4AD02202C21}" type="pres">
      <dgm:prSet presAssocID="{290B3411-79AB-4408-89A2-22E28802B543}" presName="conn2-1" presStyleLbl="parChTrans1D4" presStyleIdx="0" presStyleCnt="2"/>
      <dgm:spPr/>
      <dgm:t>
        <a:bodyPr/>
        <a:lstStyle/>
        <a:p>
          <a:endParaRPr lang="ru-RU"/>
        </a:p>
      </dgm:t>
    </dgm:pt>
    <dgm:pt modelId="{CD52A6CB-AE0E-435C-BE0D-508C4C92C791}" type="pres">
      <dgm:prSet presAssocID="{290B3411-79AB-4408-89A2-22E28802B543}" presName="connTx" presStyleLbl="parChTrans1D4" presStyleIdx="0" presStyleCnt="2"/>
      <dgm:spPr/>
      <dgm:t>
        <a:bodyPr/>
        <a:lstStyle/>
        <a:p>
          <a:endParaRPr lang="ru-RU"/>
        </a:p>
      </dgm:t>
    </dgm:pt>
    <dgm:pt modelId="{37C63332-B0A1-49FC-9BF9-38F847A25D4F}" type="pres">
      <dgm:prSet presAssocID="{0E3501A4-A1CD-4C6E-9562-97D939DD18FD}" presName="root2" presStyleCnt="0"/>
      <dgm:spPr/>
    </dgm:pt>
    <dgm:pt modelId="{37C596FE-A70A-484B-B903-410D8AA56613}" type="pres">
      <dgm:prSet presAssocID="{0E3501A4-A1CD-4C6E-9562-97D939DD18FD}" presName="LevelTwoTextNode" presStyleLbl="node4" presStyleIdx="0" presStyleCnt="2" custScaleY="182878">
        <dgm:presLayoutVars>
          <dgm:chPref val="3"/>
        </dgm:presLayoutVars>
      </dgm:prSet>
      <dgm:spPr/>
      <dgm:t>
        <a:bodyPr/>
        <a:lstStyle/>
        <a:p>
          <a:endParaRPr lang="ru-RU"/>
        </a:p>
      </dgm:t>
    </dgm:pt>
    <dgm:pt modelId="{D1534566-E21A-45E2-A23F-1D09EE9F2D54}" type="pres">
      <dgm:prSet presAssocID="{0E3501A4-A1CD-4C6E-9562-97D939DD18FD}" presName="level3hierChild" presStyleCnt="0"/>
      <dgm:spPr/>
    </dgm:pt>
    <dgm:pt modelId="{3B68B019-0C7F-4EA9-A260-E7231550EB94}" type="pres">
      <dgm:prSet presAssocID="{41F6D87B-D178-4702-A6E4-EAE7B3E9E050}" presName="conn2-1" presStyleLbl="parChTrans1D2" presStyleIdx="1" presStyleCnt="2"/>
      <dgm:spPr/>
      <dgm:t>
        <a:bodyPr/>
        <a:lstStyle/>
        <a:p>
          <a:endParaRPr lang="ru-RU"/>
        </a:p>
      </dgm:t>
    </dgm:pt>
    <dgm:pt modelId="{64FA1EFC-0D4A-4697-B43F-48DEB99AD291}" type="pres">
      <dgm:prSet presAssocID="{41F6D87B-D178-4702-A6E4-EAE7B3E9E050}" presName="connTx" presStyleLbl="parChTrans1D2" presStyleIdx="1" presStyleCnt="2"/>
      <dgm:spPr/>
      <dgm:t>
        <a:bodyPr/>
        <a:lstStyle/>
        <a:p>
          <a:endParaRPr lang="ru-RU"/>
        </a:p>
      </dgm:t>
    </dgm:pt>
    <dgm:pt modelId="{9337FF03-6007-4EE3-961E-7B42E482DEF6}" type="pres">
      <dgm:prSet presAssocID="{A521AEC1-1B8D-4B0E-BC35-8AA995498419}" presName="root2" presStyleCnt="0"/>
      <dgm:spPr/>
    </dgm:pt>
    <dgm:pt modelId="{97462037-FCED-4B97-855D-490BD446D6DC}" type="pres">
      <dgm:prSet presAssocID="{A521AEC1-1B8D-4B0E-BC35-8AA995498419}" presName="LevelTwoTextNode" presStyleLbl="node2" presStyleIdx="1" presStyleCnt="2">
        <dgm:presLayoutVars>
          <dgm:chPref val="3"/>
        </dgm:presLayoutVars>
      </dgm:prSet>
      <dgm:spPr/>
      <dgm:t>
        <a:bodyPr/>
        <a:lstStyle/>
        <a:p>
          <a:endParaRPr lang="ru-RU"/>
        </a:p>
      </dgm:t>
    </dgm:pt>
    <dgm:pt modelId="{434C8672-2621-4519-9FEA-E4472BE6BE87}" type="pres">
      <dgm:prSet presAssocID="{A521AEC1-1B8D-4B0E-BC35-8AA995498419}" presName="level3hierChild" presStyleCnt="0"/>
      <dgm:spPr/>
    </dgm:pt>
    <dgm:pt modelId="{58EC4FE9-78E4-4C7B-9C37-9A16833B05C4}" type="pres">
      <dgm:prSet presAssocID="{BB4D82B7-69F2-43F3-8DF1-45555681AE4E}" presName="conn2-1" presStyleLbl="parChTrans1D3" presStyleIdx="1" presStyleCnt="2"/>
      <dgm:spPr/>
      <dgm:t>
        <a:bodyPr/>
        <a:lstStyle/>
        <a:p>
          <a:endParaRPr lang="ru-RU"/>
        </a:p>
      </dgm:t>
    </dgm:pt>
    <dgm:pt modelId="{45F15B9B-63B3-4F8A-8A62-81C53399F965}" type="pres">
      <dgm:prSet presAssocID="{BB4D82B7-69F2-43F3-8DF1-45555681AE4E}" presName="connTx" presStyleLbl="parChTrans1D3" presStyleIdx="1" presStyleCnt="2"/>
      <dgm:spPr/>
      <dgm:t>
        <a:bodyPr/>
        <a:lstStyle/>
        <a:p>
          <a:endParaRPr lang="ru-RU"/>
        </a:p>
      </dgm:t>
    </dgm:pt>
    <dgm:pt modelId="{74E0C956-0520-4C9D-B01D-B9D2BE97873D}" type="pres">
      <dgm:prSet presAssocID="{2DAFCE06-9A39-4DFD-81A1-8FFB253D774F}" presName="root2" presStyleCnt="0"/>
      <dgm:spPr/>
    </dgm:pt>
    <dgm:pt modelId="{8FC841CF-E52B-4815-BC54-855030429670}" type="pres">
      <dgm:prSet presAssocID="{2DAFCE06-9A39-4DFD-81A1-8FFB253D774F}" presName="LevelTwoTextNode" presStyleLbl="node3" presStyleIdx="1" presStyleCnt="2" custScaleY="147096">
        <dgm:presLayoutVars>
          <dgm:chPref val="3"/>
        </dgm:presLayoutVars>
      </dgm:prSet>
      <dgm:spPr/>
      <dgm:t>
        <a:bodyPr/>
        <a:lstStyle/>
        <a:p>
          <a:endParaRPr lang="ru-RU"/>
        </a:p>
      </dgm:t>
    </dgm:pt>
    <dgm:pt modelId="{7A4BB50C-AA5B-44B5-8C63-8FD457485B11}" type="pres">
      <dgm:prSet presAssocID="{2DAFCE06-9A39-4DFD-81A1-8FFB253D774F}" presName="level3hierChild" presStyleCnt="0"/>
      <dgm:spPr/>
    </dgm:pt>
    <dgm:pt modelId="{1289B2D7-6055-4568-952C-00FF8B117D76}" type="pres">
      <dgm:prSet presAssocID="{4EA50555-6019-4476-BE9A-75DE28039620}" presName="conn2-1" presStyleLbl="parChTrans1D4" presStyleIdx="1" presStyleCnt="2"/>
      <dgm:spPr/>
      <dgm:t>
        <a:bodyPr/>
        <a:lstStyle/>
        <a:p>
          <a:endParaRPr lang="ru-RU"/>
        </a:p>
      </dgm:t>
    </dgm:pt>
    <dgm:pt modelId="{9CEF1399-8AB8-453B-92EF-439658FB426C}" type="pres">
      <dgm:prSet presAssocID="{4EA50555-6019-4476-BE9A-75DE28039620}" presName="connTx" presStyleLbl="parChTrans1D4" presStyleIdx="1" presStyleCnt="2"/>
      <dgm:spPr/>
      <dgm:t>
        <a:bodyPr/>
        <a:lstStyle/>
        <a:p>
          <a:endParaRPr lang="ru-RU"/>
        </a:p>
      </dgm:t>
    </dgm:pt>
    <dgm:pt modelId="{1CF26996-A14D-4311-80B1-CDD1E6BD9F18}" type="pres">
      <dgm:prSet presAssocID="{85433BBF-83A1-45BB-8608-FBC0790B6959}" presName="root2" presStyleCnt="0"/>
      <dgm:spPr/>
    </dgm:pt>
    <dgm:pt modelId="{D6E2E46B-E445-4113-9DAF-1915505463C3}" type="pres">
      <dgm:prSet presAssocID="{85433BBF-83A1-45BB-8608-FBC0790B6959}" presName="LevelTwoTextNode" presStyleLbl="node4" presStyleIdx="1" presStyleCnt="2" custScaleY="174770">
        <dgm:presLayoutVars>
          <dgm:chPref val="3"/>
        </dgm:presLayoutVars>
      </dgm:prSet>
      <dgm:spPr/>
      <dgm:t>
        <a:bodyPr/>
        <a:lstStyle/>
        <a:p>
          <a:endParaRPr lang="ru-RU"/>
        </a:p>
      </dgm:t>
    </dgm:pt>
    <dgm:pt modelId="{6F13F172-7641-4661-8862-2845AD0E9ADD}" type="pres">
      <dgm:prSet presAssocID="{85433BBF-83A1-45BB-8608-FBC0790B6959}" presName="level3hierChild" presStyleCnt="0"/>
      <dgm:spPr/>
    </dgm:pt>
  </dgm:ptLst>
  <dgm:cxnLst>
    <dgm:cxn modelId="{0C49DD3E-9CE1-4CA9-A151-5E3A6BA736EE}" type="presOf" srcId="{BDEA8F3A-3858-489A-957A-9B1861405C3C}" destId="{84E31657-646E-4B1D-9B85-41B780954C7B}" srcOrd="1" destOrd="0" presId="urn:microsoft.com/office/officeart/2005/8/layout/hierarchy2"/>
    <dgm:cxn modelId="{5171344F-A059-4217-8056-EE341217D2CB}" type="presOf" srcId="{DCFDF886-E3EC-471F-AB8B-69EE89AF86E3}" destId="{FA09EECF-4C0C-4091-8923-DA972DEFB5D3}" srcOrd="0" destOrd="0" presId="urn:microsoft.com/office/officeart/2005/8/layout/hierarchy2"/>
    <dgm:cxn modelId="{9D39F894-14D0-4462-99D5-02D311D67CFC}" srcId="{C9794C85-186F-4046-B9FD-0C65EB066DF8}" destId="{EC1BC624-3A72-4453-8EE3-A302D2562D2F}" srcOrd="0" destOrd="0" parTransId="{8B51EE48-CE39-4336-B977-881CDF683427}" sibTransId="{1C9F2134-F991-4808-B157-D9B919837F13}"/>
    <dgm:cxn modelId="{4B2CF79D-3CDF-4B59-9CDC-A16E228CF827}" type="presOf" srcId="{0E3501A4-A1CD-4C6E-9562-97D939DD18FD}" destId="{37C596FE-A70A-484B-B903-410D8AA56613}" srcOrd="0" destOrd="0" presId="urn:microsoft.com/office/officeart/2005/8/layout/hierarchy2"/>
    <dgm:cxn modelId="{CAA9D553-5E5E-4CFC-9530-4E6D41E82957}" type="presOf" srcId="{85433BBF-83A1-45BB-8608-FBC0790B6959}" destId="{D6E2E46B-E445-4113-9DAF-1915505463C3}" srcOrd="0" destOrd="0" presId="urn:microsoft.com/office/officeart/2005/8/layout/hierarchy2"/>
    <dgm:cxn modelId="{EEF3E785-2E9A-4872-92A8-91C58C3E1058}" type="presOf" srcId="{A521AEC1-1B8D-4B0E-BC35-8AA995498419}" destId="{97462037-FCED-4B97-855D-490BD446D6DC}" srcOrd="0" destOrd="0" presId="urn:microsoft.com/office/officeart/2005/8/layout/hierarchy2"/>
    <dgm:cxn modelId="{5172FFE3-21C2-4991-84B7-5E339DB4E6A2}" srcId="{EC1BC624-3A72-4453-8EE3-A302D2562D2F}" destId="{DCFDF886-E3EC-471F-AB8B-69EE89AF86E3}" srcOrd="0" destOrd="0" parTransId="{BDEA8F3A-3858-489A-957A-9B1861405C3C}" sibTransId="{528103DD-956D-4297-ACC3-36F6B09D838F}"/>
    <dgm:cxn modelId="{11528880-DB24-4B9C-AD97-FA689E7C83C8}" type="presOf" srcId="{4EA50555-6019-4476-BE9A-75DE28039620}" destId="{9CEF1399-8AB8-453B-92EF-439658FB426C}" srcOrd="1" destOrd="0" presId="urn:microsoft.com/office/officeart/2005/8/layout/hierarchy2"/>
    <dgm:cxn modelId="{0B88D76D-BFC7-4C57-A874-F2F071580834}" type="presOf" srcId="{41F6D87B-D178-4702-A6E4-EAE7B3E9E050}" destId="{3B68B019-0C7F-4EA9-A260-E7231550EB94}" srcOrd="0" destOrd="0" presId="urn:microsoft.com/office/officeart/2005/8/layout/hierarchy2"/>
    <dgm:cxn modelId="{940EC6D2-1CBE-40CD-A021-643F73F4A1EA}" type="presOf" srcId="{BDEA8F3A-3858-489A-957A-9B1861405C3C}" destId="{CAF1921F-B6D8-44B6-BCEA-E678CDF40C1B}" srcOrd="0" destOrd="0" presId="urn:microsoft.com/office/officeart/2005/8/layout/hierarchy2"/>
    <dgm:cxn modelId="{AA5AABCE-5C90-4DB6-A76B-49DECE9EBACD}" type="presOf" srcId="{6B7EB11C-335D-46B7-A6EC-1FEBA19F4C9D}" destId="{277B0BAA-9177-4BA1-9AA1-048C67F231D3}" srcOrd="0" destOrd="0" presId="urn:microsoft.com/office/officeart/2005/8/layout/hierarchy2"/>
    <dgm:cxn modelId="{0B94BD59-3B85-4745-A501-8404D644DD36}" type="presOf" srcId="{41F6D87B-D178-4702-A6E4-EAE7B3E9E050}" destId="{64FA1EFC-0D4A-4697-B43F-48DEB99AD291}" srcOrd="1" destOrd="0" presId="urn:microsoft.com/office/officeart/2005/8/layout/hierarchy2"/>
    <dgm:cxn modelId="{520B0E5D-1AE2-402E-8CBB-DDDDFD083A18}" srcId="{A521AEC1-1B8D-4B0E-BC35-8AA995498419}" destId="{2DAFCE06-9A39-4DFD-81A1-8FFB253D774F}" srcOrd="0" destOrd="0" parTransId="{BB4D82B7-69F2-43F3-8DF1-45555681AE4E}" sibTransId="{C116C3FD-D43C-441C-84E0-FB22A49AD9F6}"/>
    <dgm:cxn modelId="{967DB866-DD8C-4335-B276-478C7F6874CC}" type="presOf" srcId="{290B3411-79AB-4408-89A2-22E28802B543}" destId="{6F42FDDD-0C11-433A-94F2-A4AD02202C21}" srcOrd="0" destOrd="0" presId="urn:microsoft.com/office/officeart/2005/8/layout/hierarchy2"/>
    <dgm:cxn modelId="{7A5EBED0-0A21-4D85-94C1-44D3EB1DB05D}" srcId="{DCFDF886-E3EC-471F-AB8B-69EE89AF86E3}" destId="{0E3501A4-A1CD-4C6E-9562-97D939DD18FD}" srcOrd="0" destOrd="0" parTransId="{290B3411-79AB-4408-89A2-22E28802B543}" sibTransId="{3EE71E24-AC9A-4A10-B43C-620C5207594C}"/>
    <dgm:cxn modelId="{909AF92A-561F-4250-8724-7501938739DA}" srcId="{6B7EB11C-335D-46B7-A6EC-1FEBA19F4C9D}" destId="{C9794C85-186F-4046-B9FD-0C65EB066DF8}" srcOrd="0" destOrd="0" parTransId="{97950E7A-3AAC-44BC-88F9-C30327B02149}" sibTransId="{01C1C821-B449-4FF9-ACD5-E50D24CF1F02}"/>
    <dgm:cxn modelId="{EAE08CDC-C07A-4D99-B001-823FBFDC4456}" srcId="{2DAFCE06-9A39-4DFD-81A1-8FFB253D774F}" destId="{85433BBF-83A1-45BB-8608-FBC0790B6959}" srcOrd="0" destOrd="0" parTransId="{4EA50555-6019-4476-BE9A-75DE28039620}" sibTransId="{89131396-C3D1-47E1-8BE4-4B786A929F7F}"/>
    <dgm:cxn modelId="{D890A7DA-70F0-4FB0-A5BE-E61370990CA9}" type="presOf" srcId="{290B3411-79AB-4408-89A2-22E28802B543}" destId="{CD52A6CB-AE0E-435C-BE0D-508C4C92C791}" srcOrd="1" destOrd="0" presId="urn:microsoft.com/office/officeart/2005/8/layout/hierarchy2"/>
    <dgm:cxn modelId="{245E7D9F-D3BC-4F6A-B61C-77327302BCCE}" type="presOf" srcId="{C9794C85-186F-4046-B9FD-0C65EB066DF8}" destId="{FAFD7879-E361-4554-8BAE-B04EBD825E6A}" srcOrd="0" destOrd="0" presId="urn:microsoft.com/office/officeart/2005/8/layout/hierarchy2"/>
    <dgm:cxn modelId="{E489DC7E-13AA-43BB-B5CE-6659651EFBD6}" type="presOf" srcId="{BB4D82B7-69F2-43F3-8DF1-45555681AE4E}" destId="{45F15B9B-63B3-4F8A-8A62-81C53399F965}" srcOrd="1" destOrd="0" presId="urn:microsoft.com/office/officeart/2005/8/layout/hierarchy2"/>
    <dgm:cxn modelId="{CE805C25-A02A-46F5-BF7F-22A7FAD21461}" type="presOf" srcId="{8B51EE48-CE39-4336-B977-881CDF683427}" destId="{CEAE84F5-4A36-419C-83FA-A042E59392FF}" srcOrd="0" destOrd="0" presId="urn:microsoft.com/office/officeart/2005/8/layout/hierarchy2"/>
    <dgm:cxn modelId="{1C861C86-0C87-48EE-A5F7-74A559F4CEA5}" type="presOf" srcId="{4EA50555-6019-4476-BE9A-75DE28039620}" destId="{1289B2D7-6055-4568-952C-00FF8B117D76}" srcOrd="0" destOrd="0" presId="urn:microsoft.com/office/officeart/2005/8/layout/hierarchy2"/>
    <dgm:cxn modelId="{22027680-98AE-42C5-8A8E-090DE7ED6D02}" type="presOf" srcId="{BB4D82B7-69F2-43F3-8DF1-45555681AE4E}" destId="{58EC4FE9-78E4-4C7B-9C37-9A16833B05C4}" srcOrd="0" destOrd="0" presId="urn:microsoft.com/office/officeart/2005/8/layout/hierarchy2"/>
    <dgm:cxn modelId="{9540D007-0A52-4670-9A82-55047A6CC1A1}" srcId="{C9794C85-186F-4046-B9FD-0C65EB066DF8}" destId="{A521AEC1-1B8D-4B0E-BC35-8AA995498419}" srcOrd="1" destOrd="0" parTransId="{41F6D87B-D178-4702-A6E4-EAE7B3E9E050}" sibTransId="{6F9141D2-566E-4C60-8BCF-07379C8F533D}"/>
    <dgm:cxn modelId="{B13FD5D6-3855-451F-8B82-F6001CF857FE}" type="presOf" srcId="{8B51EE48-CE39-4336-B977-881CDF683427}" destId="{31997463-EABA-4094-909D-21F977A98209}" srcOrd="1" destOrd="0" presId="urn:microsoft.com/office/officeart/2005/8/layout/hierarchy2"/>
    <dgm:cxn modelId="{A38C09B5-F7C8-46DB-A369-BDCABFEEA0C5}" type="presOf" srcId="{2DAFCE06-9A39-4DFD-81A1-8FFB253D774F}" destId="{8FC841CF-E52B-4815-BC54-855030429670}" srcOrd="0" destOrd="0" presId="urn:microsoft.com/office/officeart/2005/8/layout/hierarchy2"/>
    <dgm:cxn modelId="{247ACED9-799C-4078-9F9F-2C3A227E0F6D}" type="presOf" srcId="{EC1BC624-3A72-4453-8EE3-A302D2562D2F}" destId="{274F5006-773C-428E-8EDD-7B3F60D19533}" srcOrd="0" destOrd="0" presId="urn:microsoft.com/office/officeart/2005/8/layout/hierarchy2"/>
    <dgm:cxn modelId="{83CE1A02-2E0B-4D3C-B6EB-C871600DB0A0}" type="presParOf" srcId="{277B0BAA-9177-4BA1-9AA1-048C67F231D3}" destId="{0FD1DA51-2588-4F61-9570-7DF564C169B1}" srcOrd="0" destOrd="0" presId="urn:microsoft.com/office/officeart/2005/8/layout/hierarchy2"/>
    <dgm:cxn modelId="{302754CC-8BF6-4C14-989E-843B64140A3C}" type="presParOf" srcId="{0FD1DA51-2588-4F61-9570-7DF564C169B1}" destId="{FAFD7879-E361-4554-8BAE-B04EBD825E6A}" srcOrd="0" destOrd="0" presId="urn:microsoft.com/office/officeart/2005/8/layout/hierarchy2"/>
    <dgm:cxn modelId="{2BC47472-5390-4BAA-B0DE-4B8EC9F85180}" type="presParOf" srcId="{0FD1DA51-2588-4F61-9570-7DF564C169B1}" destId="{696FF860-0D53-4CD5-A134-0B96D64682CB}" srcOrd="1" destOrd="0" presId="urn:microsoft.com/office/officeart/2005/8/layout/hierarchy2"/>
    <dgm:cxn modelId="{8E8896C4-1EA8-4789-A003-EEECB7D6AEDF}" type="presParOf" srcId="{696FF860-0D53-4CD5-A134-0B96D64682CB}" destId="{CEAE84F5-4A36-419C-83FA-A042E59392FF}" srcOrd="0" destOrd="0" presId="urn:microsoft.com/office/officeart/2005/8/layout/hierarchy2"/>
    <dgm:cxn modelId="{F0592E96-4381-4E4D-8086-2BC35C0BED52}" type="presParOf" srcId="{CEAE84F5-4A36-419C-83FA-A042E59392FF}" destId="{31997463-EABA-4094-909D-21F977A98209}" srcOrd="0" destOrd="0" presId="urn:microsoft.com/office/officeart/2005/8/layout/hierarchy2"/>
    <dgm:cxn modelId="{DCFD0C00-AD12-473D-A406-107C65E3D609}" type="presParOf" srcId="{696FF860-0D53-4CD5-A134-0B96D64682CB}" destId="{A19B0890-1658-4FE6-82FF-213C4F926784}" srcOrd="1" destOrd="0" presId="urn:microsoft.com/office/officeart/2005/8/layout/hierarchy2"/>
    <dgm:cxn modelId="{CD483221-D1C7-458D-8FC2-D65D65050B26}" type="presParOf" srcId="{A19B0890-1658-4FE6-82FF-213C4F926784}" destId="{274F5006-773C-428E-8EDD-7B3F60D19533}" srcOrd="0" destOrd="0" presId="urn:microsoft.com/office/officeart/2005/8/layout/hierarchy2"/>
    <dgm:cxn modelId="{D6266564-5428-42FE-9A60-2A83476C42A3}" type="presParOf" srcId="{A19B0890-1658-4FE6-82FF-213C4F926784}" destId="{C75AD9C6-CCBD-4131-94BC-F2FF46929642}" srcOrd="1" destOrd="0" presId="urn:microsoft.com/office/officeart/2005/8/layout/hierarchy2"/>
    <dgm:cxn modelId="{A2A87E95-AFB4-4903-93D8-1ACBA72761E6}" type="presParOf" srcId="{C75AD9C6-CCBD-4131-94BC-F2FF46929642}" destId="{CAF1921F-B6D8-44B6-BCEA-E678CDF40C1B}" srcOrd="0" destOrd="0" presId="urn:microsoft.com/office/officeart/2005/8/layout/hierarchy2"/>
    <dgm:cxn modelId="{BAC3D6B8-A964-449E-B99C-689F1EFAB879}" type="presParOf" srcId="{CAF1921F-B6D8-44B6-BCEA-E678CDF40C1B}" destId="{84E31657-646E-4B1D-9B85-41B780954C7B}" srcOrd="0" destOrd="0" presId="urn:microsoft.com/office/officeart/2005/8/layout/hierarchy2"/>
    <dgm:cxn modelId="{8AADC519-1BDA-473F-ADAC-EA05BFD643C1}" type="presParOf" srcId="{C75AD9C6-CCBD-4131-94BC-F2FF46929642}" destId="{1C494FF4-F715-4C5F-9E54-8C83A91EEC16}" srcOrd="1" destOrd="0" presId="urn:microsoft.com/office/officeart/2005/8/layout/hierarchy2"/>
    <dgm:cxn modelId="{D88AA9EA-AD86-4DFE-972D-DBD88E784AED}" type="presParOf" srcId="{1C494FF4-F715-4C5F-9E54-8C83A91EEC16}" destId="{FA09EECF-4C0C-4091-8923-DA972DEFB5D3}" srcOrd="0" destOrd="0" presId="urn:microsoft.com/office/officeart/2005/8/layout/hierarchy2"/>
    <dgm:cxn modelId="{B8793181-5589-4853-B7E9-A472D845AFBA}" type="presParOf" srcId="{1C494FF4-F715-4C5F-9E54-8C83A91EEC16}" destId="{360EC144-00CB-4A9B-93F3-9555D703FA71}" srcOrd="1" destOrd="0" presId="urn:microsoft.com/office/officeart/2005/8/layout/hierarchy2"/>
    <dgm:cxn modelId="{1E0B3733-CA29-4165-9D1F-AFFB27EEABF2}" type="presParOf" srcId="{360EC144-00CB-4A9B-93F3-9555D703FA71}" destId="{6F42FDDD-0C11-433A-94F2-A4AD02202C21}" srcOrd="0" destOrd="0" presId="urn:microsoft.com/office/officeart/2005/8/layout/hierarchy2"/>
    <dgm:cxn modelId="{0EB7F9E9-A5B0-4DF9-A020-6346C3864D72}" type="presParOf" srcId="{6F42FDDD-0C11-433A-94F2-A4AD02202C21}" destId="{CD52A6CB-AE0E-435C-BE0D-508C4C92C791}" srcOrd="0" destOrd="0" presId="urn:microsoft.com/office/officeart/2005/8/layout/hierarchy2"/>
    <dgm:cxn modelId="{0309665F-098F-4CED-9F09-9C78B9957B37}" type="presParOf" srcId="{360EC144-00CB-4A9B-93F3-9555D703FA71}" destId="{37C63332-B0A1-49FC-9BF9-38F847A25D4F}" srcOrd="1" destOrd="0" presId="urn:microsoft.com/office/officeart/2005/8/layout/hierarchy2"/>
    <dgm:cxn modelId="{A3067EE1-E0FE-4CC2-8C9D-B2D17F278F7D}" type="presParOf" srcId="{37C63332-B0A1-49FC-9BF9-38F847A25D4F}" destId="{37C596FE-A70A-484B-B903-410D8AA56613}" srcOrd="0" destOrd="0" presId="urn:microsoft.com/office/officeart/2005/8/layout/hierarchy2"/>
    <dgm:cxn modelId="{01C3A04A-872C-4C4A-AB28-C80E073140E4}" type="presParOf" srcId="{37C63332-B0A1-49FC-9BF9-38F847A25D4F}" destId="{D1534566-E21A-45E2-A23F-1D09EE9F2D54}" srcOrd="1" destOrd="0" presId="urn:microsoft.com/office/officeart/2005/8/layout/hierarchy2"/>
    <dgm:cxn modelId="{48B44AF0-847D-46AD-9AD3-A16A03E4E2FD}" type="presParOf" srcId="{696FF860-0D53-4CD5-A134-0B96D64682CB}" destId="{3B68B019-0C7F-4EA9-A260-E7231550EB94}" srcOrd="2" destOrd="0" presId="urn:microsoft.com/office/officeart/2005/8/layout/hierarchy2"/>
    <dgm:cxn modelId="{EA2191A5-2FA8-4283-9711-87EF754F6717}" type="presParOf" srcId="{3B68B019-0C7F-4EA9-A260-E7231550EB94}" destId="{64FA1EFC-0D4A-4697-B43F-48DEB99AD291}" srcOrd="0" destOrd="0" presId="urn:microsoft.com/office/officeart/2005/8/layout/hierarchy2"/>
    <dgm:cxn modelId="{07CAC006-0E43-4B10-B598-D3CDF1F3EC15}" type="presParOf" srcId="{696FF860-0D53-4CD5-A134-0B96D64682CB}" destId="{9337FF03-6007-4EE3-961E-7B42E482DEF6}" srcOrd="3" destOrd="0" presId="urn:microsoft.com/office/officeart/2005/8/layout/hierarchy2"/>
    <dgm:cxn modelId="{FEB6C32C-37D2-477C-AFF9-9344F8603380}" type="presParOf" srcId="{9337FF03-6007-4EE3-961E-7B42E482DEF6}" destId="{97462037-FCED-4B97-855D-490BD446D6DC}" srcOrd="0" destOrd="0" presId="urn:microsoft.com/office/officeart/2005/8/layout/hierarchy2"/>
    <dgm:cxn modelId="{B52EDE10-5064-49E3-B4E9-CEA46385AC37}" type="presParOf" srcId="{9337FF03-6007-4EE3-961E-7B42E482DEF6}" destId="{434C8672-2621-4519-9FEA-E4472BE6BE87}" srcOrd="1" destOrd="0" presId="urn:microsoft.com/office/officeart/2005/8/layout/hierarchy2"/>
    <dgm:cxn modelId="{0E9B6FC3-9A5D-4623-8743-76CB8E3C14F6}" type="presParOf" srcId="{434C8672-2621-4519-9FEA-E4472BE6BE87}" destId="{58EC4FE9-78E4-4C7B-9C37-9A16833B05C4}" srcOrd="0" destOrd="0" presId="urn:microsoft.com/office/officeart/2005/8/layout/hierarchy2"/>
    <dgm:cxn modelId="{A5205209-8D4E-4E90-9416-EF39FF990421}" type="presParOf" srcId="{58EC4FE9-78E4-4C7B-9C37-9A16833B05C4}" destId="{45F15B9B-63B3-4F8A-8A62-81C53399F965}" srcOrd="0" destOrd="0" presId="urn:microsoft.com/office/officeart/2005/8/layout/hierarchy2"/>
    <dgm:cxn modelId="{A232479C-B01C-467C-8AB9-FFB30EBEB3CE}" type="presParOf" srcId="{434C8672-2621-4519-9FEA-E4472BE6BE87}" destId="{74E0C956-0520-4C9D-B01D-B9D2BE97873D}" srcOrd="1" destOrd="0" presId="urn:microsoft.com/office/officeart/2005/8/layout/hierarchy2"/>
    <dgm:cxn modelId="{99D227A2-8F3C-40EA-ABD4-6CA08A69BF2F}" type="presParOf" srcId="{74E0C956-0520-4C9D-B01D-B9D2BE97873D}" destId="{8FC841CF-E52B-4815-BC54-855030429670}" srcOrd="0" destOrd="0" presId="urn:microsoft.com/office/officeart/2005/8/layout/hierarchy2"/>
    <dgm:cxn modelId="{EB489D88-E7A3-44F2-8267-9A63CCF75C02}" type="presParOf" srcId="{74E0C956-0520-4C9D-B01D-B9D2BE97873D}" destId="{7A4BB50C-AA5B-44B5-8C63-8FD457485B11}" srcOrd="1" destOrd="0" presId="urn:microsoft.com/office/officeart/2005/8/layout/hierarchy2"/>
    <dgm:cxn modelId="{F15873D2-49AB-4518-8B97-FC0A9186D312}" type="presParOf" srcId="{7A4BB50C-AA5B-44B5-8C63-8FD457485B11}" destId="{1289B2D7-6055-4568-952C-00FF8B117D76}" srcOrd="0" destOrd="0" presId="urn:microsoft.com/office/officeart/2005/8/layout/hierarchy2"/>
    <dgm:cxn modelId="{E32FEC02-F7AC-462A-95EF-CCAC8CEAA0D9}" type="presParOf" srcId="{1289B2D7-6055-4568-952C-00FF8B117D76}" destId="{9CEF1399-8AB8-453B-92EF-439658FB426C}" srcOrd="0" destOrd="0" presId="urn:microsoft.com/office/officeart/2005/8/layout/hierarchy2"/>
    <dgm:cxn modelId="{49963AEF-8BEA-4482-8FE2-8474C656D5AB}" type="presParOf" srcId="{7A4BB50C-AA5B-44B5-8C63-8FD457485B11}" destId="{1CF26996-A14D-4311-80B1-CDD1E6BD9F18}" srcOrd="1" destOrd="0" presId="urn:microsoft.com/office/officeart/2005/8/layout/hierarchy2"/>
    <dgm:cxn modelId="{D2FCDDDD-8621-48A9-869A-DC70DD0C3B05}" type="presParOf" srcId="{1CF26996-A14D-4311-80B1-CDD1E6BD9F18}" destId="{D6E2E46B-E445-4113-9DAF-1915505463C3}" srcOrd="0" destOrd="0" presId="urn:microsoft.com/office/officeart/2005/8/layout/hierarchy2"/>
    <dgm:cxn modelId="{35B6A0BC-D96E-451D-B6B9-4097E1E3D4DA}" type="presParOf" srcId="{1CF26996-A14D-4311-80B1-CDD1E6BD9F18}" destId="{6F13F172-7641-4661-8862-2845AD0E9ADD}" srcOrd="1" destOrd="0" presId="urn:microsoft.com/office/officeart/2005/8/layout/hierarchy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5637C9F-31D8-42C4-B923-F96931D47C83}">
      <dsp:nvSpPr>
        <dsp:cNvPr id="0" name=""/>
        <dsp:cNvSpPr/>
      </dsp:nvSpPr>
      <dsp:spPr>
        <a:xfrm>
          <a:off x="1155355" y="-65002"/>
          <a:ext cx="6166180" cy="6166180"/>
        </a:xfrm>
        <a:prstGeom prst="circularArrow">
          <a:avLst>
            <a:gd name="adj1" fmla="val 5544"/>
            <a:gd name="adj2" fmla="val 330680"/>
            <a:gd name="adj3" fmla="val 14752504"/>
            <a:gd name="adj4" fmla="val 16815878"/>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6A8349-27AA-4841-A67A-A53777E42AB0}">
      <dsp:nvSpPr>
        <dsp:cNvPr id="0" name=""/>
        <dsp:cNvSpPr/>
      </dsp:nvSpPr>
      <dsp:spPr>
        <a:xfrm>
          <a:off x="3441468" y="3626"/>
          <a:ext cx="1593956" cy="79697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Прогулянка </a:t>
          </a:r>
          <a:endParaRPr lang="ru-RU" sz="1600" kern="1200" dirty="0"/>
        </a:p>
      </dsp:txBody>
      <dsp:txXfrm>
        <a:off x="3441468" y="3626"/>
        <a:ext cx="1593956" cy="796978"/>
      </dsp:txXfrm>
    </dsp:sp>
    <dsp:sp modelId="{672210C8-8602-40E6-8028-3D68227EBA7C}">
      <dsp:nvSpPr>
        <dsp:cNvPr id="0" name=""/>
        <dsp:cNvSpPr/>
      </dsp:nvSpPr>
      <dsp:spPr>
        <a:xfrm>
          <a:off x="5131678" y="618813"/>
          <a:ext cx="1593956" cy="796978"/>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Процес пізнання </a:t>
          </a:r>
          <a:endParaRPr lang="ru-RU" sz="1600" kern="1200" dirty="0"/>
        </a:p>
      </dsp:txBody>
      <dsp:txXfrm>
        <a:off x="5131678" y="618813"/>
        <a:ext cx="1593956" cy="796978"/>
      </dsp:txXfrm>
    </dsp:sp>
    <dsp:sp modelId="{20B8FAA3-2ED0-43D6-AE8D-3B26EBD5FFC5}">
      <dsp:nvSpPr>
        <dsp:cNvPr id="0" name=""/>
        <dsp:cNvSpPr/>
      </dsp:nvSpPr>
      <dsp:spPr>
        <a:xfrm>
          <a:off x="5928617" y="2176520"/>
          <a:ext cx="1798763" cy="79697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Форма навчальної і позанавчальної роботи  </a:t>
          </a:r>
          <a:endParaRPr lang="ru-RU" sz="1600" kern="1200" dirty="0"/>
        </a:p>
      </dsp:txBody>
      <dsp:txXfrm>
        <a:off x="5928617" y="2176520"/>
        <a:ext cx="1798763" cy="796978"/>
      </dsp:txXfrm>
    </dsp:sp>
    <dsp:sp modelId="{FD3664C3-D521-4EB2-BB26-457C85E91779}">
      <dsp:nvSpPr>
        <dsp:cNvPr id="0" name=""/>
        <dsp:cNvSpPr/>
      </dsp:nvSpPr>
      <dsp:spPr>
        <a:xfrm>
          <a:off x="5718682" y="3947878"/>
          <a:ext cx="1593956" cy="79697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kern="1200" smtClean="0"/>
            <a:t>Форма набуття знань</a:t>
          </a:r>
          <a:endParaRPr lang="ru-RU" sz="1800" kern="1200" dirty="0"/>
        </a:p>
      </dsp:txBody>
      <dsp:txXfrm>
        <a:off x="5718682" y="3947878"/>
        <a:ext cx="1593956" cy="796978"/>
      </dsp:txXfrm>
    </dsp:sp>
    <dsp:sp modelId="{33D1F8C4-9524-4062-AFC6-C071B53EF219}">
      <dsp:nvSpPr>
        <dsp:cNvPr id="0" name=""/>
        <dsp:cNvSpPr/>
      </dsp:nvSpPr>
      <dsp:spPr>
        <a:xfrm>
          <a:off x="4340810" y="5104051"/>
          <a:ext cx="1593956" cy="796978"/>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Форма організації дозвілля </a:t>
          </a:r>
          <a:endParaRPr lang="ru-RU" sz="1600" kern="1200" dirty="0"/>
        </a:p>
      </dsp:txBody>
      <dsp:txXfrm>
        <a:off x="4340810" y="5104051"/>
        <a:ext cx="1593956" cy="796978"/>
      </dsp:txXfrm>
    </dsp:sp>
    <dsp:sp modelId="{7F2F45D0-E580-4657-BA38-F2A5D221810C}">
      <dsp:nvSpPr>
        <dsp:cNvPr id="0" name=""/>
        <dsp:cNvSpPr/>
      </dsp:nvSpPr>
      <dsp:spPr>
        <a:xfrm>
          <a:off x="2542125" y="5104051"/>
          <a:ext cx="1593956" cy="79697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Форма суспільно-освітньої роботи</a:t>
          </a:r>
          <a:endParaRPr lang="ru-RU" sz="1600" kern="1200" dirty="0"/>
        </a:p>
      </dsp:txBody>
      <dsp:txXfrm>
        <a:off x="2542125" y="5104051"/>
        <a:ext cx="1593956" cy="796978"/>
      </dsp:txXfrm>
    </dsp:sp>
    <dsp:sp modelId="{BB800541-C09C-4C99-8B07-FCFF214BC865}">
      <dsp:nvSpPr>
        <dsp:cNvPr id="0" name=""/>
        <dsp:cNvSpPr/>
      </dsp:nvSpPr>
      <dsp:spPr>
        <a:xfrm>
          <a:off x="1164253" y="3947878"/>
          <a:ext cx="1593956" cy="796978"/>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Аналіз об'єктів </a:t>
          </a:r>
          <a:endParaRPr lang="ru-RU" sz="1600" kern="1200" dirty="0"/>
        </a:p>
      </dsp:txBody>
      <dsp:txXfrm>
        <a:off x="1164253" y="3947878"/>
        <a:ext cx="1593956" cy="796978"/>
      </dsp:txXfrm>
    </dsp:sp>
    <dsp:sp modelId="{E9697E85-D41C-4A5C-89D1-6E04E90E9D94}">
      <dsp:nvSpPr>
        <dsp:cNvPr id="0" name=""/>
        <dsp:cNvSpPr/>
      </dsp:nvSpPr>
      <dsp:spPr>
        <a:xfrm>
          <a:off x="851914" y="2176520"/>
          <a:ext cx="1593956" cy="79697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Відвідування об'єктів</a:t>
          </a:r>
          <a:endParaRPr lang="ru-RU" sz="1600" kern="1200" dirty="0"/>
        </a:p>
      </dsp:txBody>
      <dsp:txXfrm>
        <a:off x="851914" y="2176520"/>
        <a:ext cx="1593956" cy="796978"/>
      </dsp:txXfrm>
    </dsp:sp>
    <dsp:sp modelId="{663AE698-8444-482E-99F5-6F7C5E6EAA69}">
      <dsp:nvSpPr>
        <dsp:cNvPr id="0" name=""/>
        <dsp:cNvSpPr/>
      </dsp:nvSpPr>
      <dsp:spPr>
        <a:xfrm>
          <a:off x="1751257" y="618813"/>
          <a:ext cx="1593956" cy="79697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uk-UA" sz="1600" kern="1200" smtClean="0"/>
            <a:t>Відпочинок </a:t>
          </a:r>
          <a:endParaRPr lang="ru-RU" sz="1600" kern="1200" dirty="0"/>
        </a:p>
      </dsp:txBody>
      <dsp:txXfrm>
        <a:off x="1751257" y="618813"/>
        <a:ext cx="1593956" cy="796978"/>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0030D5-39B4-47F4-9C15-2DDBDBA0784C}">
      <dsp:nvSpPr>
        <dsp:cNvPr id="0" name=""/>
        <dsp:cNvSpPr/>
      </dsp:nvSpPr>
      <dsp:spPr>
        <a:xfrm>
          <a:off x="1047711" y="2032000"/>
          <a:ext cx="313617" cy="1792783"/>
        </a:xfrm>
        <a:custGeom>
          <a:avLst/>
          <a:gdLst/>
          <a:ahLst/>
          <a:cxnLst/>
          <a:rect l="0" t="0" r="0" b="0"/>
          <a:pathLst>
            <a:path>
              <a:moveTo>
                <a:pt x="0" y="0"/>
              </a:moveTo>
              <a:lnTo>
                <a:pt x="156808" y="0"/>
              </a:lnTo>
              <a:lnTo>
                <a:pt x="156808" y="1792783"/>
              </a:lnTo>
              <a:lnTo>
                <a:pt x="313617" y="179278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solidFill>
              <a:schemeClr val="tx1"/>
            </a:solidFill>
          </a:endParaRPr>
        </a:p>
      </dsp:txBody>
      <dsp:txXfrm>
        <a:off x="1159019" y="2882891"/>
        <a:ext cx="91000" cy="91000"/>
      </dsp:txXfrm>
    </dsp:sp>
    <dsp:sp modelId="{F1563DE8-8F7C-464F-94A5-09E802180637}">
      <dsp:nvSpPr>
        <dsp:cNvPr id="0" name=""/>
        <dsp:cNvSpPr/>
      </dsp:nvSpPr>
      <dsp:spPr>
        <a:xfrm>
          <a:off x="1047711" y="2032000"/>
          <a:ext cx="313617" cy="1195189"/>
        </a:xfrm>
        <a:custGeom>
          <a:avLst/>
          <a:gdLst/>
          <a:ahLst/>
          <a:cxnLst/>
          <a:rect l="0" t="0" r="0" b="0"/>
          <a:pathLst>
            <a:path>
              <a:moveTo>
                <a:pt x="0" y="0"/>
              </a:moveTo>
              <a:lnTo>
                <a:pt x="156808" y="0"/>
              </a:lnTo>
              <a:lnTo>
                <a:pt x="156808" y="1195189"/>
              </a:lnTo>
              <a:lnTo>
                <a:pt x="313617" y="119518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1173628" y="2598703"/>
        <a:ext cx="61782" cy="61782"/>
      </dsp:txXfrm>
    </dsp:sp>
    <dsp:sp modelId="{1CA26E51-6D92-4062-A4D4-C3328CC117F3}">
      <dsp:nvSpPr>
        <dsp:cNvPr id="0" name=""/>
        <dsp:cNvSpPr/>
      </dsp:nvSpPr>
      <dsp:spPr>
        <a:xfrm>
          <a:off x="1047711" y="2032000"/>
          <a:ext cx="313617" cy="597594"/>
        </a:xfrm>
        <a:custGeom>
          <a:avLst/>
          <a:gdLst/>
          <a:ahLst/>
          <a:cxnLst/>
          <a:rect l="0" t="0" r="0" b="0"/>
          <a:pathLst>
            <a:path>
              <a:moveTo>
                <a:pt x="0" y="0"/>
              </a:moveTo>
              <a:lnTo>
                <a:pt x="156808" y="0"/>
              </a:lnTo>
              <a:lnTo>
                <a:pt x="156808" y="597594"/>
              </a:lnTo>
              <a:lnTo>
                <a:pt x="313617" y="597594"/>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1187647" y="2313925"/>
        <a:ext cx="33744" cy="33744"/>
      </dsp:txXfrm>
    </dsp:sp>
    <dsp:sp modelId="{E00954E4-83FC-4E7B-928C-210BF03F4293}">
      <dsp:nvSpPr>
        <dsp:cNvPr id="0" name=""/>
        <dsp:cNvSpPr/>
      </dsp:nvSpPr>
      <dsp:spPr>
        <a:xfrm>
          <a:off x="1047711" y="1986280"/>
          <a:ext cx="313617" cy="91440"/>
        </a:xfrm>
        <a:custGeom>
          <a:avLst/>
          <a:gdLst/>
          <a:ahLst/>
          <a:cxnLst/>
          <a:rect l="0" t="0" r="0" b="0"/>
          <a:pathLst>
            <a:path>
              <a:moveTo>
                <a:pt x="0" y="45720"/>
              </a:moveTo>
              <a:lnTo>
                <a:pt x="313617" y="4572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1196679" y="2024159"/>
        <a:ext cx="15680" cy="15680"/>
      </dsp:txXfrm>
    </dsp:sp>
    <dsp:sp modelId="{619EFEF2-7541-4E42-8766-9392745E6E92}">
      <dsp:nvSpPr>
        <dsp:cNvPr id="0" name=""/>
        <dsp:cNvSpPr/>
      </dsp:nvSpPr>
      <dsp:spPr>
        <a:xfrm>
          <a:off x="1047711" y="1434405"/>
          <a:ext cx="313617" cy="597594"/>
        </a:xfrm>
        <a:custGeom>
          <a:avLst/>
          <a:gdLst/>
          <a:ahLst/>
          <a:cxnLst/>
          <a:rect l="0" t="0" r="0" b="0"/>
          <a:pathLst>
            <a:path>
              <a:moveTo>
                <a:pt x="0" y="597594"/>
              </a:moveTo>
              <a:lnTo>
                <a:pt x="156808" y="597594"/>
              </a:lnTo>
              <a:lnTo>
                <a:pt x="156808" y="0"/>
              </a:lnTo>
              <a:lnTo>
                <a:pt x="313617" y="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1187647" y="1716330"/>
        <a:ext cx="33744" cy="33744"/>
      </dsp:txXfrm>
    </dsp:sp>
    <dsp:sp modelId="{1B0996D4-949A-4C32-BF33-54ACA568332B}">
      <dsp:nvSpPr>
        <dsp:cNvPr id="0" name=""/>
        <dsp:cNvSpPr/>
      </dsp:nvSpPr>
      <dsp:spPr>
        <a:xfrm>
          <a:off x="1047711" y="836810"/>
          <a:ext cx="313617" cy="1195189"/>
        </a:xfrm>
        <a:custGeom>
          <a:avLst/>
          <a:gdLst/>
          <a:ahLst/>
          <a:cxnLst/>
          <a:rect l="0" t="0" r="0" b="0"/>
          <a:pathLst>
            <a:path>
              <a:moveTo>
                <a:pt x="0" y="1195189"/>
              </a:moveTo>
              <a:lnTo>
                <a:pt x="156808" y="1195189"/>
              </a:lnTo>
              <a:lnTo>
                <a:pt x="156808" y="0"/>
              </a:lnTo>
              <a:lnTo>
                <a:pt x="313617" y="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1173628" y="1403514"/>
        <a:ext cx="61782" cy="61782"/>
      </dsp:txXfrm>
    </dsp:sp>
    <dsp:sp modelId="{4B39BF82-6133-46C6-B649-433DC4D5937D}">
      <dsp:nvSpPr>
        <dsp:cNvPr id="0" name=""/>
        <dsp:cNvSpPr/>
      </dsp:nvSpPr>
      <dsp:spPr>
        <a:xfrm>
          <a:off x="1047711" y="239216"/>
          <a:ext cx="313617" cy="1792783"/>
        </a:xfrm>
        <a:custGeom>
          <a:avLst/>
          <a:gdLst/>
          <a:ahLst/>
          <a:cxnLst/>
          <a:rect l="0" t="0" r="0" b="0"/>
          <a:pathLst>
            <a:path>
              <a:moveTo>
                <a:pt x="0" y="1792783"/>
              </a:moveTo>
              <a:lnTo>
                <a:pt x="156808" y="1792783"/>
              </a:lnTo>
              <a:lnTo>
                <a:pt x="156808" y="0"/>
              </a:lnTo>
              <a:lnTo>
                <a:pt x="313617" y="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ru-RU" sz="600" kern="1200">
            <a:solidFill>
              <a:schemeClr val="tx1"/>
            </a:solidFill>
          </a:endParaRPr>
        </a:p>
      </dsp:txBody>
      <dsp:txXfrm>
        <a:off x="1159019" y="1090108"/>
        <a:ext cx="91000" cy="91000"/>
      </dsp:txXfrm>
    </dsp:sp>
    <dsp:sp modelId="{B117321A-318E-4FA7-A366-7AE3E3280823}">
      <dsp:nvSpPr>
        <dsp:cNvPr id="0" name=""/>
        <dsp:cNvSpPr/>
      </dsp:nvSpPr>
      <dsp:spPr>
        <a:xfrm rot="16200000">
          <a:off x="-791282" y="1792962"/>
          <a:ext cx="3199911" cy="478075"/>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uk-UA" sz="2800" b="1" kern="1200" dirty="0" smtClean="0">
              <a:solidFill>
                <a:schemeClr val="tx1"/>
              </a:solidFill>
            </a:rPr>
            <a:t>Тематичні екскурсії </a:t>
          </a:r>
          <a:endParaRPr lang="ru-RU" sz="2800" b="1" kern="1200" dirty="0">
            <a:solidFill>
              <a:schemeClr val="tx1"/>
            </a:solidFill>
          </a:endParaRPr>
        </a:p>
      </dsp:txBody>
      <dsp:txXfrm rot="16200000">
        <a:off x="-791282" y="1792962"/>
        <a:ext cx="3199911" cy="478075"/>
      </dsp:txXfrm>
    </dsp:sp>
    <dsp:sp modelId="{69F976B1-E9A3-421F-A4EF-3576C85549C0}">
      <dsp:nvSpPr>
        <dsp:cNvPr id="0" name=""/>
        <dsp:cNvSpPr/>
      </dsp:nvSpPr>
      <dsp:spPr>
        <a:xfrm>
          <a:off x="1361328" y="178"/>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kern="1200" dirty="0" smtClean="0">
              <a:solidFill>
                <a:schemeClr val="tx1"/>
              </a:solidFill>
            </a:rPr>
            <a:t>Історичні </a:t>
          </a:r>
          <a:endParaRPr lang="ru-RU" sz="2400" kern="1200" dirty="0">
            <a:solidFill>
              <a:schemeClr val="tx1"/>
            </a:solidFill>
          </a:endParaRPr>
        </a:p>
      </dsp:txBody>
      <dsp:txXfrm>
        <a:off x="1361328" y="178"/>
        <a:ext cx="3505131" cy="478075"/>
      </dsp:txXfrm>
    </dsp:sp>
    <dsp:sp modelId="{1F725800-EB5A-4E19-BE30-52489F504DAE}">
      <dsp:nvSpPr>
        <dsp:cNvPr id="0" name=""/>
        <dsp:cNvSpPr/>
      </dsp:nvSpPr>
      <dsp:spPr>
        <a:xfrm>
          <a:off x="1361328" y="597773"/>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kern="1200" dirty="0" smtClean="0">
              <a:solidFill>
                <a:schemeClr val="tx1"/>
              </a:solidFill>
            </a:rPr>
            <a:t>Природознавчі</a:t>
          </a:r>
          <a:endParaRPr lang="ru-RU" sz="2400" kern="1200" dirty="0">
            <a:solidFill>
              <a:schemeClr val="tx1"/>
            </a:solidFill>
          </a:endParaRPr>
        </a:p>
      </dsp:txBody>
      <dsp:txXfrm>
        <a:off x="1361328" y="597773"/>
        <a:ext cx="3505131" cy="478075"/>
      </dsp:txXfrm>
    </dsp:sp>
    <dsp:sp modelId="{C978951A-14E0-4C65-91CE-22FB5E5F0F81}">
      <dsp:nvSpPr>
        <dsp:cNvPr id="0" name=""/>
        <dsp:cNvSpPr/>
      </dsp:nvSpPr>
      <dsp:spPr>
        <a:xfrm>
          <a:off x="1361328" y="1195367"/>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Літературна </a:t>
          </a:r>
          <a:endParaRPr lang="ru-RU" sz="2300" kern="1200" dirty="0">
            <a:solidFill>
              <a:schemeClr val="tx1"/>
            </a:solidFill>
          </a:endParaRPr>
        </a:p>
      </dsp:txBody>
      <dsp:txXfrm>
        <a:off x="1361328" y="1195367"/>
        <a:ext cx="3505131" cy="478075"/>
      </dsp:txXfrm>
    </dsp:sp>
    <dsp:sp modelId="{D62AFE81-D417-4C8D-BCAC-E3AC537FD177}">
      <dsp:nvSpPr>
        <dsp:cNvPr id="0" name=""/>
        <dsp:cNvSpPr/>
      </dsp:nvSpPr>
      <dsp:spPr>
        <a:xfrm>
          <a:off x="1361328" y="1792962"/>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Виробничі </a:t>
          </a:r>
          <a:endParaRPr lang="ru-RU" sz="2300" kern="1200" dirty="0">
            <a:solidFill>
              <a:schemeClr val="tx1"/>
            </a:solidFill>
          </a:endParaRPr>
        </a:p>
      </dsp:txBody>
      <dsp:txXfrm>
        <a:off x="1361328" y="1792962"/>
        <a:ext cx="3505131" cy="478075"/>
      </dsp:txXfrm>
    </dsp:sp>
    <dsp:sp modelId="{2069583F-B1DA-4526-8F52-388A0CFFFF3B}">
      <dsp:nvSpPr>
        <dsp:cNvPr id="0" name=""/>
        <dsp:cNvSpPr/>
      </dsp:nvSpPr>
      <dsp:spPr>
        <a:xfrm>
          <a:off x="1361328" y="2390556"/>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kern="1200" dirty="0" smtClean="0">
              <a:solidFill>
                <a:schemeClr val="tx1"/>
              </a:solidFill>
            </a:rPr>
            <a:t>Архітектурні </a:t>
          </a:r>
          <a:endParaRPr lang="ru-RU" sz="2300" kern="1200" dirty="0">
            <a:solidFill>
              <a:schemeClr val="tx1"/>
            </a:solidFill>
          </a:endParaRPr>
        </a:p>
      </dsp:txBody>
      <dsp:txXfrm>
        <a:off x="1361328" y="2390556"/>
        <a:ext cx="3505131" cy="478075"/>
      </dsp:txXfrm>
    </dsp:sp>
    <dsp:sp modelId="{D24B0B2A-4F78-4042-B4EA-ED5916901901}">
      <dsp:nvSpPr>
        <dsp:cNvPr id="0" name=""/>
        <dsp:cNvSpPr/>
      </dsp:nvSpPr>
      <dsp:spPr>
        <a:xfrm>
          <a:off x="1361328" y="2988151"/>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uk-UA" sz="2200" kern="1200" dirty="0" smtClean="0">
              <a:solidFill>
                <a:schemeClr val="tx1"/>
              </a:solidFill>
            </a:rPr>
            <a:t>Культово-релігійні </a:t>
          </a:r>
          <a:endParaRPr lang="ru-RU" sz="2200" kern="1200" dirty="0">
            <a:solidFill>
              <a:schemeClr val="tx1"/>
            </a:solidFill>
          </a:endParaRPr>
        </a:p>
      </dsp:txBody>
      <dsp:txXfrm>
        <a:off x="1361328" y="2988151"/>
        <a:ext cx="3505131" cy="478075"/>
      </dsp:txXfrm>
    </dsp:sp>
    <dsp:sp modelId="{552FF57F-A84A-426D-BA0C-01ADE67BC8AE}">
      <dsp:nvSpPr>
        <dsp:cNvPr id="0" name=""/>
        <dsp:cNvSpPr/>
      </dsp:nvSpPr>
      <dsp:spPr>
        <a:xfrm>
          <a:off x="1361328" y="3585745"/>
          <a:ext cx="3505131" cy="478075"/>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uk-UA" sz="2200" kern="1200" dirty="0" smtClean="0">
              <a:solidFill>
                <a:schemeClr val="tx1"/>
              </a:solidFill>
            </a:rPr>
            <a:t>Мистецтвознавчі </a:t>
          </a:r>
          <a:endParaRPr lang="ru-RU" sz="2200" kern="1200" dirty="0">
            <a:solidFill>
              <a:schemeClr val="tx1"/>
            </a:solidFill>
          </a:endParaRPr>
        </a:p>
      </dsp:txBody>
      <dsp:txXfrm>
        <a:off x="1361328" y="3585745"/>
        <a:ext cx="3505131" cy="478075"/>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AB9E6CB-D2DC-4A39-BE81-EFEA6901B19B}">
      <dsp:nvSpPr>
        <dsp:cNvPr id="0" name=""/>
        <dsp:cNvSpPr/>
      </dsp:nvSpPr>
      <dsp:spPr>
        <a:xfrm>
          <a:off x="2016223" y="1176657"/>
          <a:ext cx="1103373" cy="382989"/>
        </a:xfrm>
        <a:custGeom>
          <a:avLst/>
          <a:gdLst/>
          <a:ahLst/>
          <a:cxnLst/>
          <a:rect l="0" t="0" r="0" b="0"/>
          <a:pathLst>
            <a:path>
              <a:moveTo>
                <a:pt x="0" y="0"/>
              </a:moveTo>
              <a:lnTo>
                <a:pt x="0" y="191494"/>
              </a:lnTo>
              <a:lnTo>
                <a:pt x="1103373" y="191494"/>
              </a:lnTo>
              <a:lnTo>
                <a:pt x="1103373" y="382989"/>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688700-7DBF-473E-BB14-9894DF72053D}">
      <dsp:nvSpPr>
        <dsp:cNvPr id="0" name=""/>
        <dsp:cNvSpPr/>
      </dsp:nvSpPr>
      <dsp:spPr>
        <a:xfrm>
          <a:off x="912850" y="1176657"/>
          <a:ext cx="1103373" cy="382989"/>
        </a:xfrm>
        <a:custGeom>
          <a:avLst/>
          <a:gdLst/>
          <a:ahLst/>
          <a:cxnLst/>
          <a:rect l="0" t="0" r="0" b="0"/>
          <a:pathLst>
            <a:path>
              <a:moveTo>
                <a:pt x="1103373" y="0"/>
              </a:moveTo>
              <a:lnTo>
                <a:pt x="1103373" y="191494"/>
              </a:lnTo>
              <a:lnTo>
                <a:pt x="0" y="191494"/>
              </a:lnTo>
              <a:lnTo>
                <a:pt x="0" y="382989"/>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53D400-8A78-4B58-8B28-81B26615C834}">
      <dsp:nvSpPr>
        <dsp:cNvPr id="0" name=""/>
        <dsp:cNvSpPr/>
      </dsp:nvSpPr>
      <dsp:spPr>
        <a:xfrm>
          <a:off x="792090" y="264778"/>
          <a:ext cx="2448266" cy="911878"/>
        </a:xfrm>
        <a:prstGeom prst="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1115" tIns="31115" rIns="31115" bIns="31115" numCol="1" spcCol="1270" anchor="ctr" anchorCtr="0">
          <a:noAutofit/>
        </a:bodyPr>
        <a:lstStyle/>
        <a:p>
          <a:pPr lvl="0" algn="ctr" defTabSz="2178050">
            <a:lnSpc>
              <a:spcPct val="90000"/>
            </a:lnSpc>
            <a:spcBef>
              <a:spcPct val="0"/>
            </a:spcBef>
            <a:spcAft>
              <a:spcPct val="35000"/>
            </a:spcAft>
          </a:pPr>
          <a:r>
            <a:rPr lang="uk-UA" sz="4900" b="1" kern="1200" dirty="0" smtClean="0">
              <a:solidFill>
                <a:schemeClr val="tx1"/>
              </a:solidFill>
            </a:rPr>
            <a:t>Екскурсії</a:t>
          </a:r>
          <a:r>
            <a:rPr lang="uk-UA" sz="4900" kern="1200" dirty="0" smtClean="0">
              <a:solidFill>
                <a:schemeClr val="tx1"/>
              </a:solidFill>
            </a:rPr>
            <a:t> </a:t>
          </a:r>
          <a:endParaRPr lang="ru-RU" sz="4900" kern="1200" dirty="0">
            <a:solidFill>
              <a:schemeClr val="tx1"/>
            </a:solidFill>
          </a:endParaRPr>
        </a:p>
      </dsp:txBody>
      <dsp:txXfrm>
        <a:off x="792090" y="264778"/>
        <a:ext cx="2448266" cy="911878"/>
      </dsp:txXfrm>
    </dsp:sp>
    <dsp:sp modelId="{6867E952-F4A4-466B-B652-2654B1076A6F}">
      <dsp:nvSpPr>
        <dsp:cNvPr id="0" name=""/>
        <dsp:cNvSpPr/>
      </dsp:nvSpPr>
      <dsp:spPr>
        <a:xfrm>
          <a:off x="972" y="1559646"/>
          <a:ext cx="1823757" cy="911878"/>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kern="1200" dirty="0" smtClean="0">
              <a:solidFill>
                <a:schemeClr val="tx1"/>
              </a:solidFill>
            </a:rPr>
            <a:t>Оглядові </a:t>
          </a:r>
          <a:endParaRPr lang="ru-RU" sz="2400" kern="1200" dirty="0">
            <a:solidFill>
              <a:schemeClr val="tx1"/>
            </a:solidFill>
          </a:endParaRPr>
        </a:p>
      </dsp:txBody>
      <dsp:txXfrm>
        <a:off x="972" y="1559646"/>
        <a:ext cx="1823757" cy="911878"/>
      </dsp:txXfrm>
    </dsp:sp>
    <dsp:sp modelId="{3FD7B16E-9669-4CB7-BFE7-1AB8BD54798E}">
      <dsp:nvSpPr>
        <dsp:cNvPr id="0" name=""/>
        <dsp:cNvSpPr/>
      </dsp:nvSpPr>
      <dsp:spPr>
        <a:xfrm>
          <a:off x="2207718" y="1559646"/>
          <a:ext cx="1823757" cy="911878"/>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uk-UA" sz="2400" kern="1200" dirty="0" smtClean="0">
              <a:solidFill>
                <a:schemeClr val="tx1"/>
              </a:solidFill>
            </a:rPr>
            <a:t>Тематичні </a:t>
          </a:r>
          <a:endParaRPr lang="ru-RU" sz="2400" kern="1200" dirty="0">
            <a:solidFill>
              <a:schemeClr val="tx1"/>
            </a:solidFill>
          </a:endParaRPr>
        </a:p>
      </dsp:txBody>
      <dsp:txXfrm>
        <a:off x="2207718" y="1559646"/>
        <a:ext cx="1823757" cy="911878"/>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A65579-8A3F-4571-AF98-C449399EB927}">
      <dsp:nvSpPr>
        <dsp:cNvPr id="0" name=""/>
        <dsp:cNvSpPr/>
      </dsp:nvSpPr>
      <dsp:spPr>
        <a:xfrm>
          <a:off x="1783376" y="2758616"/>
          <a:ext cx="603052" cy="2298218"/>
        </a:xfrm>
        <a:custGeom>
          <a:avLst/>
          <a:gdLst/>
          <a:ahLst/>
          <a:cxnLst/>
          <a:rect l="0" t="0" r="0" b="0"/>
          <a:pathLst>
            <a:path>
              <a:moveTo>
                <a:pt x="0" y="0"/>
              </a:moveTo>
              <a:lnTo>
                <a:pt x="301526" y="0"/>
              </a:lnTo>
              <a:lnTo>
                <a:pt x="301526" y="2298218"/>
              </a:lnTo>
              <a:lnTo>
                <a:pt x="603052" y="229821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solidFill>
              <a:schemeClr val="tx1"/>
            </a:solidFill>
          </a:endParaRPr>
        </a:p>
      </dsp:txBody>
      <dsp:txXfrm>
        <a:off x="2025502" y="3848324"/>
        <a:ext cx="118801" cy="118801"/>
      </dsp:txXfrm>
    </dsp:sp>
    <dsp:sp modelId="{E1A9F270-6993-402B-986C-4B6C691FA71B}">
      <dsp:nvSpPr>
        <dsp:cNvPr id="0" name=""/>
        <dsp:cNvSpPr/>
      </dsp:nvSpPr>
      <dsp:spPr>
        <a:xfrm>
          <a:off x="1783376" y="2758616"/>
          <a:ext cx="603052" cy="1149109"/>
        </a:xfrm>
        <a:custGeom>
          <a:avLst/>
          <a:gdLst/>
          <a:ahLst/>
          <a:cxnLst/>
          <a:rect l="0" t="0" r="0" b="0"/>
          <a:pathLst>
            <a:path>
              <a:moveTo>
                <a:pt x="0" y="0"/>
              </a:moveTo>
              <a:lnTo>
                <a:pt x="301526" y="0"/>
              </a:lnTo>
              <a:lnTo>
                <a:pt x="301526" y="1149109"/>
              </a:lnTo>
              <a:lnTo>
                <a:pt x="603052" y="1149109"/>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2052459" y="3300727"/>
        <a:ext cx="64886" cy="64886"/>
      </dsp:txXfrm>
    </dsp:sp>
    <dsp:sp modelId="{F41D9F9E-C15D-475E-B210-AE9A3191DEA0}">
      <dsp:nvSpPr>
        <dsp:cNvPr id="0" name=""/>
        <dsp:cNvSpPr/>
      </dsp:nvSpPr>
      <dsp:spPr>
        <a:xfrm>
          <a:off x="1783376" y="2712896"/>
          <a:ext cx="603052" cy="91440"/>
        </a:xfrm>
        <a:custGeom>
          <a:avLst/>
          <a:gdLst/>
          <a:ahLst/>
          <a:cxnLst/>
          <a:rect l="0" t="0" r="0" b="0"/>
          <a:pathLst>
            <a:path>
              <a:moveTo>
                <a:pt x="0" y="45720"/>
              </a:moveTo>
              <a:lnTo>
                <a:pt x="603052" y="4572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2069826" y="2743539"/>
        <a:ext cx="30152" cy="30152"/>
      </dsp:txXfrm>
    </dsp:sp>
    <dsp:sp modelId="{649A4CAB-0FD7-424E-BE19-51F1CB29E6AE}">
      <dsp:nvSpPr>
        <dsp:cNvPr id="0" name=""/>
        <dsp:cNvSpPr/>
      </dsp:nvSpPr>
      <dsp:spPr>
        <a:xfrm>
          <a:off x="1783376" y="1609506"/>
          <a:ext cx="603052" cy="1149109"/>
        </a:xfrm>
        <a:custGeom>
          <a:avLst/>
          <a:gdLst/>
          <a:ahLst/>
          <a:cxnLst/>
          <a:rect l="0" t="0" r="0" b="0"/>
          <a:pathLst>
            <a:path>
              <a:moveTo>
                <a:pt x="0" y="1149109"/>
              </a:moveTo>
              <a:lnTo>
                <a:pt x="301526" y="1149109"/>
              </a:lnTo>
              <a:lnTo>
                <a:pt x="301526" y="0"/>
              </a:lnTo>
              <a:lnTo>
                <a:pt x="603052"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solidFill>
          </a:endParaRPr>
        </a:p>
      </dsp:txBody>
      <dsp:txXfrm>
        <a:off x="2052459" y="2151618"/>
        <a:ext cx="64886" cy="64886"/>
      </dsp:txXfrm>
    </dsp:sp>
    <dsp:sp modelId="{90D27359-723C-4DF6-B740-E7414EA98C7F}">
      <dsp:nvSpPr>
        <dsp:cNvPr id="0" name=""/>
        <dsp:cNvSpPr/>
      </dsp:nvSpPr>
      <dsp:spPr>
        <a:xfrm>
          <a:off x="1783376" y="460397"/>
          <a:ext cx="603052" cy="2298218"/>
        </a:xfrm>
        <a:custGeom>
          <a:avLst/>
          <a:gdLst/>
          <a:ahLst/>
          <a:cxnLst/>
          <a:rect l="0" t="0" r="0" b="0"/>
          <a:pathLst>
            <a:path>
              <a:moveTo>
                <a:pt x="0" y="2298218"/>
              </a:moveTo>
              <a:lnTo>
                <a:pt x="301526" y="2298218"/>
              </a:lnTo>
              <a:lnTo>
                <a:pt x="301526" y="0"/>
              </a:lnTo>
              <a:lnTo>
                <a:pt x="603052"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solidFill>
              <a:schemeClr val="tx1"/>
            </a:solidFill>
          </a:endParaRPr>
        </a:p>
      </dsp:txBody>
      <dsp:txXfrm>
        <a:off x="2025502" y="1550106"/>
        <a:ext cx="118801" cy="118801"/>
      </dsp:txXfrm>
    </dsp:sp>
    <dsp:sp modelId="{50DD0F3B-AD83-41F5-83E5-10EFFEE1DE8B}">
      <dsp:nvSpPr>
        <dsp:cNvPr id="0" name=""/>
        <dsp:cNvSpPr/>
      </dsp:nvSpPr>
      <dsp:spPr>
        <a:xfrm rot="16200000">
          <a:off x="-1095443" y="2298972"/>
          <a:ext cx="4838353" cy="919287"/>
        </a:xfrm>
        <a:prstGeom prst="rect">
          <a:avLst/>
        </a:prstGeom>
        <a:solidFill>
          <a:schemeClr val="accent1">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1">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uk-UA" sz="3100" b="1" kern="1200" dirty="0" smtClean="0">
              <a:solidFill>
                <a:schemeClr val="tx1"/>
              </a:solidFill>
            </a:rPr>
            <a:t>Соціально-культурні функції екскурсії </a:t>
          </a:r>
          <a:endParaRPr lang="ru-RU" sz="3100" b="1" kern="1200" dirty="0">
            <a:solidFill>
              <a:schemeClr val="tx1"/>
            </a:solidFill>
          </a:endParaRPr>
        </a:p>
      </dsp:txBody>
      <dsp:txXfrm rot="16200000">
        <a:off x="-1095443" y="2298972"/>
        <a:ext cx="4838353" cy="919287"/>
      </dsp:txXfrm>
    </dsp:sp>
    <dsp:sp modelId="{A1A5E968-81CA-4A49-80F8-CAD029293924}">
      <dsp:nvSpPr>
        <dsp:cNvPr id="0" name=""/>
        <dsp:cNvSpPr/>
      </dsp:nvSpPr>
      <dsp:spPr>
        <a:xfrm>
          <a:off x="2386429" y="754"/>
          <a:ext cx="5462448" cy="919287"/>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b="1" i="1" kern="1200" dirty="0" smtClean="0">
              <a:solidFill>
                <a:schemeClr val="tx1"/>
              </a:solidFill>
            </a:rPr>
            <a:t>Наукова</a:t>
          </a:r>
          <a:r>
            <a:rPr lang="uk-UA" sz="2300" kern="1200" dirty="0" smtClean="0">
              <a:solidFill>
                <a:schemeClr val="tx1"/>
              </a:solidFill>
            </a:rPr>
            <a:t> – пропаганда-поширення наукових знань </a:t>
          </a:r>
          <a:endParaRPr lang="ru-RU" sz="2300" kern="1200" dirty="0">
            <a:solidFill>
              <a:schemeClr val="tx1"/>
            </a:solidFill>
          </a:endParaRPr>
        </a:p>
      </dsp:txBody>
      <dsp:txXfrm>
        <a:off x="2386429" y="754"/>
        <a:ext cx="5462448" cy="919287"/>
      </dsp:txXfrm>
    </dsp:sp>
    <dsp:sp modelId="{394FF169-67DA-4D32-9517-A158474F8909}">
      <dsp:nvSpPr>
        <dsp:cNvPr id="0" name=""/>
        <dsp:cNvSpPr/>
      </dsp:nvSpPr>
      <dsp:spPr>
        <a:xfrm>
          <a:off x="2386429" y="1149863"/>
          <a:ext cx="5462448" cy="919287"/>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uk-UA" sz="2300" b="1" i="1" kern="1200" dirty="0" smtClean="0">
              <a:solidFill>
                <a:schemeClr val="tx1"/>
              </a:solidFill>
            </a:rPr>
            <a:t>Виховна</a:t>
          </a:r>
          <a:r>
            <a:rPr lang="uk-UA" sz="2300" kern="1200" dirty="0" smtClean="0">
              <a:solidFill>
                <a:schemeClr val="tx1"/>
              </a:solidFill>
            </a:rPr>
            <a:t> – формування інтересів і поглядів особистості </a:t>
          </a:r>
          <a:endParaRPr lang="ru-RU" sz="2300" kern="1200" dirty="0">
            <a:solidFill>
              <a:schemeClr val="tx1"/>
            </a:solidFill>
          </a:endParaRPr>
        </a:p>
      </dsp:txBody>
      <dsp:txXfrm>
        <a:off x="2386429" y="1149863"/>
        <a:ext cx="5462448" cy="919287"/>
      </dsp:txXfrm>
    </dsp:sp>
    <dsp:sp modelId="{B2FA789D-360B-41B6-A5B6-18EEEA770F89}">
      <dsp:nvSpPr>
        <dsp:cNvPr id="0" name=""/>
        <dsp:cNvSpPr/>
      </dsp:nvSpPr>
      <dsp:spPr>
        <a:xfrm>
          <a:off x="2386429" y="2298972"/>
          <a:ext cx="5462448" cy="919287"/>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uk-UA" sz="2200" b="1" i="1" kern="1200" dirty="0" smtClean="0">
              <a:solidFill>
                <a:schemeClr val="tx1"/>
              </a:solidFill>
            </a:rPr>
            <a:t>Інформаційна</a:t>
          </a:r>
          <a:r>
            <a:rPr lang="uk-UA" sz="2200" kern="1200" dirty="0" smtClean="0">
              <a:solidFill>
                <a:schemeClr val="tx1"/>
              </a:solidFill>
            </a:rPr>
            <a:t> – поширення інформації з конкретної теми </a:t>
          </a:r>
          <a:endParaRPr lang="ru-RU" sz="2200" kern="1200" dirty="0">
            <a:solidFill>
              <a:schemeClr val="tx1"/>
            </a:solidFill>
          </a:endParaRPr>
        </a:p>
      </dsp:txBody>
      <dsp:txXfrm>
        <a:off x="2386429" y="2298972"/>
        <a:ext cx="5462448" cy="919287"/>
      </dsp:txXfrm>
    </dsp:sp>
    <dsp:sp modelId="{F14A1C62-A7F8-4F94-AAE9-FE77E3820A99}">
      <dsp:nvSpPr>
        <dsp:cNvPr id="0" name=""/>
        <dsp:cNvSpPr/>
      </dsp:nvSpPr>
      <dsp:spPr>
        <a:xfrm>
          <a:off x="2386429" y="3448081"/>
          <a:ext cx="5462448" cy="919287"/>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uk-UA" sz="2200" b="1" i="1" kern="1200" dirty="0" smtClean="0">
              <a:solidFill>
                <a:schemeClr val="tx1"/>
              </a:solidFill>
            </a:rPr>
            <a:t>Просвітницька</a:t>
          </a:r>
          <a:r>
            <a:rPr lang="uk-UA" sz="2200" kern="1200" dirty="0" smtClean="0">
              <a:solidFill>
                <a:schemeClr val="tx1"/>
              </a:solidFill>
            </a:rPr>
            <a:t> – розширення світогляду </a:t>
          </a:r>
          <a:endParaRPr lang="ru-RU" sz="2200" kern="1200" dirty="0">
            <a:solidFill>
              <a:schemeClr val="tx1"/>
            </a:solidFill>
          </a:endParaRPr>
        </a:p>
      </dsp:txBody>
      <dsp:txXfrm>
        <a:off x="2386429" y="3448081"/>
        <a:ext cx="5462448" cy="919287"/>
      </dsp:txXfrm>
    </dsp:sp>
    <dsp:sp modelId="{18AEE2F0-9D69-453A-8653-E05E1605D5A5}">
      <dsp:nvSpPr>
        <dsp:cNvPr id="0" name=""/>
        <dsp:cNvSpPr/>
      </dsp:nvSpPr>
      <dsp:spPr>
        <a:xfrm>
          <a:off x="2386429" y="4597190"/>
          <a:ext cx="5462448" cy="919287"/>
        </a:xfrm>
        <a:prstGeom prst="rect">
          <a:avLst/>
        </a:prstGeom>
        <a:solidFill>
          <a:schemeClr val="accent2">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2">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uk-UA" sz="2200" b="1" i="1" kern="1200" dirty="0" smtClean="0">
              <a:solidFill>
                <a:schemeClr val="tx1"/>
              </a:solidFill>
            </a:rPr>
            <a:t>Культурологічна</a:t>
          </a:r>
          <a:r>
            <a:rPr lang="uk-UA" sz="2200" kern="1200" dirty="0" smtClean="0">
              <a:solidFill>
                <a:schemeClr val="tx1"/>
              </a:solidFill>
            </a:rPr>
            <a:t> – організація змістовного проведення дозвілля </a:t>
          </a:r>
          <a:endParaRPr lang="ru-RU" sz="2200" kern="1200" dirty="0">
            <a:solidFill>
              <a:schemeClr val="tx1"/>
            </a:solidFill>
          </a:endParaRPr>
        </a:p>
      </dsp:txBody>
      <dsp:txXfrm>
        <a:off x="2386429" y="4597190"/>
        <a:ext cx="5462448" cy="919287"/>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3836A21-5630-427F-B23A-8B12C77A2EC9}">
      <dsp:nvSpPr>
        <dsp:cNvPr id="0" name=""/>
        <dsp:cNvSpPr/>
      </dsp:nvSpPr>
      <dsp:spPr>
        <a:xfrm rot="5400000">
          <a:off x="3614704" y="109796"/>
          <a:ext cx="1665448" cy="1448940"/>
        </a:xfrm>
        <a:prstGeom prst="hexagon">
          <a:avLst>
            <a:gd name="adj" fmla="val 25000"/>
            <a:gd name="vf" fmla="val 115470"/>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uk-UA" sz="1500" i="1" kern="1200" dirty="0" smtClean="0">
              <a:solidFill>
                <a:schemeClr val="tx1"/>
              </a:solidFill>
            </a:rPr>
            <a:t>Функція пізнання</a:t>
          </a:r>
          <a:r>
            <a:rPr lang="uk-UA" sz="1500" kern="1200" dirty="0" smtClean="0">
              <a:solidFill>
                <a:schemeClr val="tx1"/>
              </a:solidFill>
            </a:rPr>
            <a:t> </a:t>
          </a:r>
          <a:endParaRPr lang="ru-RU" sz="1500" kern="1200" dirty="0">
            <a:solidFill>
              <a:schemeClr val="tx1"/>
            </a:solidFill>
          </a:endParaRPr>
        </a:p>
      </dsp:txBody>
      <dsp:txXfrm rot="5400000">
        <a:off x="3614704" y="109796"/>
        <a:ext cx="1665448" cy="1448940"/>
      </dsp:txXfrm>
    </dsp:sp>
    <dsp:sp modelId="{8BF15794-CEF5-4BC9-915A-5A4A6F9B02A4}">
      <dsp:nvSpPr>
        <dsp:cNvPr id="0" name=""/>
        <dsp:cNvSpPr/>
      </dsp:nvSpPr>
      <dsp:spPr>
        <a:xfrm>
          <a:off x="5215866" y="334632"/>
          <a:ext cx="1858640" cy="999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l" defTabSz="666750">
            <a:lnSpc>
              <a:spcPct val="90000"/>
            </a:lnSpc>
            <a:spcBef>
              <a:spcPct val="0"/>
            </a:spcBef>
            <a:spcAft>
              <a:spcPct val="35000"/>
            </a:spcAft>
          </a:pPr>
          <a:r>
            <a:rPr lang="uk-UA" sz="1500" i="1" kern="1200" dirty="0" smtClean="0">
              <a:solidFill>
                <a:schemeClr val="tx1"/>
              </a:solidFill>
            </a:rPr>
            <a:t>Функція розширення світогляду та формування інтересів</a:t>
          </a:r>
          <a:endParaRPr lang="ru-RU" sz="1500" kern="1200" dirty="0">
            <a:solidFill>
              <a:schemeClr val="tx1"/>
            </a:solidFill>
          </a:endParaRPr>
        </a:p>
      </dsp:txBody>
      <dsp:txXfrm>
        <a:off x="5215866" y="334632"/>
        <a:ext cx="1858640" cy="999269"/>
      </dsp:txXfrm>
    </dsp:sp>
    <dsp:sp modelId="{EBC58681-7024-4136-8B1B-3030F46E33D5}">
      <dsp:nvSpPr>
        <dsp:cNvPr id="0" name=""/>
        <dsp:cNvSpPr/>
      </dsp:nvSpPr>
      <dsp:spPr>
        <a:xfrm rot="5400000">
          <a:off x="2049848" y="109796"/>
          <a:ext cx="1665448" cy="1448940"/>
        </a:xfrm>
        <a:prstGeom prst="hexagon">
          <a:avLst>
            <a:gd name="adj" fmla="val 25000"/>
            <a:gd name="vf" fmla="val 115470"/>
          </a:avLst>
        </a:prstGeom>
        <a:solidFill>
          <a:schemeClr val="accent4">
            <a:hueOff val="1496996"/>
            <a:satOff val="-8277"/>
            <a:lumOff val="-706"/>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1496996"/>
              <a:satOff val="-8277"/>
              <a:lumOff val="-706"/>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ru-RU" sz="3600" kern="1200">
            <a:solidFill>
              <a:schemeClr val="tx1"/>
            </a:solidFill>
          </a:endParaRPr>
        </a:p>
      </dsp:txBody>
      <dsp:txXfrm rot="5400000">
        <a:off x="2049848" y="109796"/>
        <a:ext cx="1665448" cy="1448940"/>
      </dsp:txXfrm>
    </dsp:sp>
    <dsp:sp modelId="{185922E1-4CCB-4444-9808-F9A124F8A63C}">
      <dsp:nvSpPr>
        <dsp:cNvPr id="0" name=""/>
        <dsp:cNvSpPr/>
      </dsp:nvSpPr>
      <dsp:spPr>
        <a:xfrm rot="5400000">
          <a:off x="2829278" y="1467341"/>
          <a:ext cx="1665448" cy="1561117"/>
        </a:xfrm>
        <a:prstGeom prst="hexagon">
          <a:avLst>
            <a:gd name="adj" fmla="val 25000"/>
            <a:gd name="vf" fmla="val 115470"/>
          </a:avLst>
        </a:prstGeom>
        <a:solidFill>
          <a:schemeClr val="accent4">
            <a:hueOff val="2993992"/>
            <a:satOff val="-16555"/>
            <a:lumOff val="-1412"/>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2993992"/>
              <a:satOff val="-16555"/>
              <a:lumOff val="-1412"/>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sz="1800" b="1" kern="1200" dirty="0" smtClean="0">
              <a:solidFill>
                <a:schemeClr val="tx1"/>
              </a:solidFill>
            </a:rPr>
            <a:t>Функції екскурсії </a:t>
          </a:r>
          <a:endParaRPr lang="ru-RU" sz="1800" b="1" kern="1200" dirty="0">
            <a:solidFill>
              <a:schemeClr val="tx1"/>
            </a:solidFill>
          </a:endParaRPr>
        </a:p>
      </dsp:txBody>
      <dsp:txXfrm rot="5400000">
        <a:off x="2829278" y="1467341"/>
        <a:ext cx="1665448" cy="1561117"/>
      </dsp:txXfrm>
    </dsp:sp>
    <dsp:sp modelId="{A79D3AE8-21DC-473E-8D6D-441CD99660BC}">
      <dsp:nvSpPr>
        <dsp:cNvPr id="0" name=""/>
        <dsp:cNvSpPr/>
      </dsp:nvSpPr>
      <dsp:spPr>
        <a:xfrm>
          <a:off x="1078892" y="1748265"/>
          <a:ext cx="1798684" cy="999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r" defTabSz="666750">
            <a:lnSpc>
              <a:spcPct val="90000"/>
            </a:lnSpc>
            <a:spcBef>
              <a:spcPct val="0"/>
            </a:spcBef>
            <a:spcAft>
              <a:spcPct val="35000"/>
            </a:spcAft>
          </a:pPr>
          <a:r>
            <a:rPr lang="uk-UA" sz="1500" i="1" kern="1200" dirty="0" smtClean="0">
              <a:solidFill>
                <a:schemeClr val="tx1"/>
              </a:solidFill>
            </a:rPr>
            <a:t>Функція організації культурного дозвілля</a:t>
          </a:r>
          <a:endParaRPr lang="ru-RU" sz="1500" kern="1200" dirty="0">
            <a:solidFill>
              <a:schemeClr val="tx1"/>
            </a:solidFill>
          </a:endParaRPr>
        </a:p>
      </dsp:txBody>
      <dsp:txXfrm>
        <a:off x="1078892" y="1748265"/>
        <a:ext cx="1798684" cy="999269"/>
      </dsp:txXfrm>
    </dsp:sp>
    <dsp:sp modelId="{46B78938-64CA-4576-8AF2-FB4C448E6603}">
      <dsp:nvSpPr>
        <dsp:cNvPr id="0" name=""/>
        <dsp:cNvSpPr/>
      </dsp:nvSpPr>
      <dsp:spPr>
        <a:xfrm rot="5400000">
          <a:off x="4394134" y="1523429"/>
          <a:ext cx="1665448" cy="1448940"/>
        </a:xfrm>
        <a:prstGeom prst="hexagon">
          <a:avLst>
            <a:gd name="adj" fmla="val 25000"/>
            <a:gd name="vf" fmla="val 115470"/>
          </a:avLst>
        </a:prstGeom>
        <a:solidFill>
          <a:schemeClr val="accent4">
            <a:hueOff val="4490988"/>
            <a:satOff val="-24832"/>
            <a:lumOff val="-2117"/>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4490988"/>
              <a:satOff val="-24832"/>
              <a:lumOff val="-2117"/>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ru-RU" sz="3600" kern="1200">
            <a:solidFill>
              <a:schemeClr val="tx1"/>
            </a:solidFill>
          </a:endParaRPr>
        </a:p>
      </dsp:txBody>
      <dsp:txXfrm rot="5400000">
        <a:off x="4394134" y="1523429"/>
        <a:ext cx="1665448" cy="1448940"/>
      </dsp:txXfrm>
    </dsp:sp>
    <dsp:sp modelId="{706915CE-6BD4-4292-873E-4711C65A360F}">
      <dsp:nvSpPr>
        <dsp:cNvPr id="0" name=""/>
        <dsp:cNvSpPr/>
      </dsp:nvSpPr>
      <dsp:spPr>
        <a:xfrm rot="5400000">
          <a:off x="3614704" y="2937062"/>
          <a:ext cx="1665448" cy="1448940"/>
        </a:xfrm>
        <a:prstGeom prst="hexagon">
          <a:avLst>
            <a:gd name="adj" fmla="val 25000"/>
            <a:gd name="vf" fmla="val 115470"/>
          </a:avLst>
        </a:prstGeom>
        <a:solidFill>
          <a:schemeClr val="accent4">
            <a:hueOff val="5987983"/>
            <a:satOff val="-33110"/>
            <a:lumOff val="-2823"/>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5987983"/>
              <a:satOff val="-33110"/>
              <a:lumOff val="-2823"/>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uk-UA" sz="1500" i="1" kern="1200" dirty="0" smtClean="0">
              <a:solidFill>
                <a:schemeClr val="tx1"/>
              </a:solidFill>
            </a:rPr>
            <a:t>Функція виховання</a:t>
          </a:r>
          <a:r>
            <a:rPr lang="uk-UA" sz="1500" kern="1200" dirty="0" smtClean="0">
              <a:solidFill>
                <a:schemeClr val="tx1"/>
              </a:solidFill>
            </a:rPr>
            <a:t> </a:t>
          </a:r>
          <a:endParaRPr lang="ru-RU" sz="1500" kern="1200" dirty="0">
            <a:solidFill>
              <a:schemeClr val="tx1"/>
            </a:solidFill>
          </a:endParaRPr>
        </a:p>
      </dsp:txBody>
      <dsp:txXfrm rot="5400000">
        <a:off x="3614704" y="2937062"/>
        <a:ext cx="1665448" cy="1448940"/>
      </dsp:txXfrm>
    </dsp:sp>
    <dsp:sp modelId="{5C6E5CE5-EAD1-456B-A422-B73B74F3FA0B}">
      <dsp:nvSpPr>
        <dsp:cNvPr id="0" name=""/>
        <dsp:cNvSpPr/>
      </dsp:nvSpPr>
      <dsp:spPr>
        <a:xfrm>
          <a:off x="5215866" y="3161898"/>
          <a:ext cx="1858640" cy="999269"/>
        </a:xfrm>
        <a:prstGeom prst="rect">
          <a:avLst/>
        </a:prstGeom>
        <a:noFill/>
        <a:ln>
          <a:noFill/>
        </a:ln>
        <a:effectLst/>
      </dsp:spPr>
      <dsp:style>
        <a:lnRef idx="0">
          <a:scrgbClr r="0" g="0" b="0"/>
        </a:lnRef>
        <a:fillRef idx="0">
          <a:scrgbClr r="0" g="0" b="0"/>
        </a:fillRef>
        <a:effectRef idx="0">
          <a:scrgbClr r="0" g="0" b="0"/>
        </a:effectRef>
        <a:fontRef idx="minor"/>
      </dsp:style>
    </dsp:sp>
    <dsp:sp modelId="{5A126BEE-34D5-49B5-8C1C-EA0DFD273B59}">
      <dsp:nvSpPr>
        <dsp:cNvPr id="0" name=""/>
        <dsp:cNvSpPr/>
      </dsp:nvSpPr>
      <dsp:spPr>
        <a:xfrm rot="5400000">
          <a:off x="2049848" y="2937062"/>
          <a:ext cx="1665448" cy="1448940"/>
        </a:xfrm>
        <a:prstGeom prst="hexagon">
          <a:avLst>
            <a:gd name="adj" fmla="val 25000"/>
            <a:gd name="vf" fmla="val 115470"/>
          </a:avLst>
        </a:prstGeom>
        <a:solidFill>
          <a:schemeClr val="accent4">
            <a:hueOff val="7484979"/>
            <a:satOff val="-41387"/>
            <a:lumOff val="-3529"/>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7484979"/>
              <a:satOff val="-41387"/>
              <a:lumOff val="-3529"/>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ru-RU" sz="3600" kern="1200">
            <a:solidFill>
              <a:schemeClr val="tx1"/>
            </a:solidFill>
          </a:endParaRPr>
        </a:p>
      </dsp:txBody>
      <dsp:txXfrm rot="5400000">
        <a:off x="2049848" y="2937062"/>
        <a:ext cx="1665448" cy="144894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42744B-EF44-4D4B-9E15-37ACEC3922EA}">
      <dsp:nvSpPr>
        <dsp:cNvPr id="0" name=""/>
        <dsp:cNvSpPr/>
      </dsp:nvSpPr>
      <dsp:spPr>
        <a:xfrm>
          <a:off x="0" y="255847"/>
          <a:ext cx="8064896" cy="378000"/>
        </a:xfrm>
        <a:prstGeom prst="rect">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F9B140E-3F4C-4980-A817-2C808CCA0A71}">
      <dsp:nvSpPr>
        <dsp:cNvPr id="0" name=""/>
        <dsp:cNvSpPr/>
      </dsp:nvSpPr>
      <dsp:spPr>
        <a:xfrm>
          <a:off x="403244" y="34447"/>
          <a:ext cx="5645427" cy="442800"/>
        </a:xfrm>
        <a:prstGeom prst="roundRect">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smtClean="0"/>
            <a:t>Вибір у спостережуваних об'єктах найважливішого й істотного</a:t>
          </a:r>
          <a:endParaRPr lang="uk-UA" sz="1500" kern="1200" noProof="0"/>
        </a:p>
      </dsp:txBody>
      <dsp:txXfrm>
        <a:off x="403244" y="34447"/>
        <a:ext cx="5645427" cy="442800"/>
      </dsp:txXfrm>
    </dsp:sp>
    <dsp:sp modelId="{B20BC80B-1DC5-412F-A5AC-1ECB7BC2A47A}">
      <dsp:nvSpPr>
        <dsp:cNvPr id="0" name=""/>
        <dsp:cNvSpPr/>
      </dsp:nvSpPr>
      <dsp:spPr>
        <a:xfrm>
          <a:off x="0" y="936247"/>
          <a:ext cx="8064896" cy="378000"/>
        </a:xfrm>
        <a:prstGeom prst="rect">
          <a:avLst/>
        </a:prstGeom>
        <a:solidFill>
          <a:schemeClr val="lt1">
            <a:alpha val="90000"/>
            <a:hueOff val="0"/>
            <a:satOff val="0"/>
            <a:lumOff val="0"/>
            <a:alphaOff val="0"/>
          </a:schemeClr>
        </a:solidFill>
        <a:ln w="100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E6A9329-621E-4DA6-8322-88662399BEA8}">
      <dsp:nvSpPr>
        <dsp:cNvPr id="0" name=""/>
        <dsp:cNvSpPr/>
      </dsp:nvSpPr>
      <dsp:spPr>
        <a:xfrm>
          <a:off x="403244" y="714847"/>
          <a:ext cx="5645427" cy="4428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dirty="0" smtClean="0"/>
            <a:t>Погоджування знову досліджуваного матеріалу з раніше отриманим екскурсантами досвідом і знаннями та ін.</a:t>
          </a:r>
          <a:endParaRPr lang="uk-UA" sz="1500" kern="1200" noProof="0" dirty="0"/>
        </a:p>
      </dsp:txBody>
      <dsp:txXfrm>
        <a:off x="403244" y="714847"/>
        <a:ext cx="5645427" cy="442800"/>
      </dsp:txXfrm>
    </dsp:sp>
    <dsp:sp modelId="{AABF099D-CC40-47FC-A194-C347B74994C6}">
      <dsp:nvSpPr>
        <dsp:cNvPr id="0" name=""/>
        <dsp:cNvSpPr/>
      </dsp:nvSpPr>
      <dsp:spPr>
        <a:xfrm>
          <a:off x="0" y="1746143"/>
          <a:ext cx="8064896" cy="378000"/>
        </a:xfrm>
        <a:prstGeom prst="rect">
          <a:avLst/>
        </a:prstGeom>
        <a:solidFill>
          <a:schemeClr val="lt1">
            <a:alpha val="90000"/>
            <a:hueOff val="0"/>
            <a:satOff val="0"/>
            <a:lumOff val="0"/>
            <a:alphaOff val="0"/>
          </a:schemeClr>
        </a:solidFill>
        <a:ln w="100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6BED0F7-81CA-4877-B8B6-0CC7BC4F5A7C}">
      <dsp:nvSpPr>
        <dsp:cNvPr id="0" name=""/>
        <dsp:cNvSpPr/>
      </dsp:nvSpPr>
      <dsp:spPr>
        <a:xfrm>
          <a:off x="403244" y="1395247"/>
          <a:ext cx="5645427" cy="572296"/>
        </a:xfrm>
        <a:prstGeom prst="roundRect">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dirty="0" smtClean="0"/>
            <a:t>Предметність, речовинна доказовість (наочність). Висунуті в розповіді екскурсовода положення аргументуються за допомогою зорових доказів</a:t>
          </a:r>
          <a:endParaRPr lang="uk-UA" sz="1500" kern="1200" noProof="0" dirty="0"/>
        </a:p>
      </dsp:txBody>
      <dsp:txXfrm>
        <a:off x="403244" y="1395247"/>
        <a:ext cx="5645427" cy="572296"/>
      </dsp:txXfrm>
    </dsp:sp>
    <dsp:sp modelId="{EEFD7856-5F83-472E-AC57-48F7FEDA7C6B}">
      <dsp:nvSpPr>
        <dsp:cNvPr id="0" name=""/>
        <dsp:cNvSpPr/>
      </dsp:nvSpPr>
      <dsp:spPr>
        <a:xfrm>
          <a:off x="0" y="2586912"/>
          <a:ext cx="8064896" cy="378000"/>
        </a:xfrm>
        <a:prstGeom prst="rect">
          <a:avLst/>
        </a:prstGeom>
        <a:solidFill>
          <a:schemeClr val="lt1">
            <a:alpha val="90000"/>
            <a:hueOff val="0"/>
            <a:satOff val="0"/>
            <a:lumOff val="0"/>
            <a:alphaOff val="0"/>
          </a:schemeClr>
        </a:solidFill>
        <a:ln w="100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4DFD6FE-DAE3-4F9F-AF14-CCFAE43B1DFC}">
      <dsp:nvSpPr>
        <dsp:cNvPr id="0" name=""/>
        <dsp:cNvSpPr/>
      </dsp:nvSpPr>
      <dsp:spPr>
        <a:xfrm>
          <a:off x="403244" y="2205143"/>
          <a:ext cx="5645427" cy="603168"/>
        </a:xfrm>
        <a:prstGeom prst="roundRect">
          <a:avLst/>
        </a:prstGeom>
        <a:solidFill>
          <a:schemeClr val="accent5">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dirty="0" smtClean="0"/>
            <a:t>Екскурсійний метод побудований на перевазі (головному значенні) показу. Нерідко розповідь є лише коментарем до зорової характеристики екскурсійних об'єктів</a:t>
          </a:r>
          <a:endParaRPr lang="uk-UA" sz="1500" kern="1200" noProof="0" dirty="0"/>
        </a:p>
      </dsp:txBody>
      <dsp:txXfrm>
        <a:off x="403244" y="2205143"/>
        <a:ext cx="5645427" cy="603168"/>
      </dsp:txXfrm>
    </dsp:sp>
    <dsp:sp modelId="{43769656-DCDC-45BE-B970-4442AE226D1D}">
      <dsp:nvSpPr>
        <dsp:cNvPr id="0" name=""/>
        <dsp:cNvSpPr/>
      </dsp:nvSpPr>
      <dsp:spPr>
        <a:xfrm>
          <a:off x="0" y="3267312"/>
          <a:ext cx="8064896" cy="378000"/>
        </a:xfrm>
        <a:prstGeom prst="rect">
          <a:avLst/>
        </a:prstGeom>
        <a:solidFill>
          <a:schemeClr val="lt1">
            <a:alpha val="90000"/>
            <a:hueOff val="0"/>
            <a:satOff val="0"/>
            <a:lumOff val="0"/>
            <a:alphaOff val="0"/>
          </a:schemeClr>
        </a:solidFill>
        <a:ln w="10000"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21749F4-27BC-4780-BA02-0B21C390FE66}">
      <dsp:nvSpPr>
        <dsp:cNvPr id="0" name=""/>
        <dsp:cNvSpPr/>
      </dsp:nvSpPr>
      <dsp:spPr>
        <a:xfrm>
          <a:off x="403244" y="3045912"/>
          <a:ext cx="5645427" cy="442800"/>
        </a:xfrm>
        <a:prstGeom prst="roundRect">
          <a:avLst/>
        </a:prstGeom>
        <a:solidFill>
          <a:schemeClr val="accent6">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smtClean="0"/>
            <a:t>Екскурсійний метод спрямований на вивчення головного в темі</a:t>
          </a:r>
          <a:endParaRPr lang="uk-UA" sz="1500" kern="1200" noProof="0"/>
        </a:p>
      </dsp:txBody>
      <dsp:txXfrm>
        <a:off x="403244" y="3045912"/>
        <a:ext cx="5645427" cy="442800"/>
      </dsp:txXfrm>
    </dsp:sp>
    <dsp:sp modelId="{BC39226A-B71F-4A61-AC04-2E9671592A64}">
      <dsp:nvSpPr>
        <dsp:cNvPr id="0" name=""/>
        <dsp:cNvSpPr/>
      </dsp:nvSpPr>
      <dsp:spPr>
        <a:xfrm>
          <a:off x="0" y="3947712"/>
          <a:ext cx="8064896" cy="378000"/>
        </a:xfrm>
        <a:prstGeom prst="rect">
          <a:avLst/>
        </a:prstGeom>
        <a:solidFill>
          <a:schemeClr val="lt1">
            <a:alpha val="90000"/>
            <a:hueOff val="0"/>
            <a:satOff val="0"/>
            <a:lumOff val="0"/>
            <a:alphaOff val="0"/>
          </a:schemeClr>
        </a:solidFill>
        <a:ln w="100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098F6F6-7C13-4556-AC2C-5A3ACF024249}">
      <dsp:nvSpPr>
        <dsp:cNvPr id="0" name=""/>
        <dsp:cNvSpPr/>
      </dsp:nvSpPr>
      <dsp:spPr>
        <a:xfrm>
          <a:off x="403244" y="3726312"/>
          <a:ext cx="5645427" cy="442800"/>
        </a:xfrm>
        <a:prstGeom prst="roundRect">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smtClean="0"/>
            <a:t>Рух</a:t>
          </a:r>
          <a:endParaRPr lang="uk-UA" sz="1500" kern="1200" noProof="0"/>
        </a:p>
      </dsp:txBody>
      <dsp:txXfrm>
        <a:off x="403244" y="3726312"/>
        <a:ext cx="5645427" cy="442800"/>
      </dsp:txXfrm>
    </dsp:sp>
    <dsp:sp modelId="{3B2B327A-3B08-4098-BAA8-C09E9632E1B3}">
      <dsp:nvSpPr>
        <dsp:cNvPr id="0" name=""/>
        <dsp:cNvSpPr/>
      </dsp:nvSpPr>
      <dsp:spPr>
        <a:xfrm>
          <a:off x="0" y="4628112"/>
          <a:ext cx="8064896" cy="378000"/>
        </a:xfrm>
        <a:prstGeom prst="rect">
          <a:avLst/>
        </a:prstGeom>
        <a:solidFill>
          <a:schemeClr val="lt1">
            <a:alpha val="90000"/>
            <a:hueOff val="0"/>
            <a:satOff val="0"/>
            <a:lumOff val="0"/>
            <a:alphaOff val="0"/>
          </a:schemeClr>
        </a:solidFill>
        <a:ln w="100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5683757-DB44-4F19-8CA6-B5F9017970E4}">
      <dsp:nvSpPr>
        <dsp:cNvPr id="0" name=""/>
        <dsp:cNvSpPr/>
      </dsp:nvSpPr>
      <dsp:spPr>
        <a:xfrm>
          <a:off x="403244" y="4406712"/>
          <a:ext cx="5645427" cy="442800"/>
        </a:xfrm>
        <a:prstGeom prst="roundRect">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3384" tIns="0" rIns="213384" bIns="0" numCol="1" spcCol="1270" anchor="ctr" anchorCtr="0">
          <a:noAutofit/>
        </a:bodyPr>
        <a:lstStyle/>
        <a:p>
          <a:pPr lvl="0" algn="l" defTabSz="666750">
            <a:lnSpc>
              <a:spcPct val="90000"/>
            </a:lnSpc>
            <a:spcBef>
              <a:spcPct val="0"/>
            </a:spcBef>
            <a:spcAft>
              <a:spcPct val="35000"/>
            </a:spcAft>
          </a:pPr>
          <a:r>
            <a:rPr lang="uk-UA" sz="1500" kern="1200" noProof="0" smtClean="0"/>
            <a:t>Пізнання предметів і явищ навколишнього світу проходить при участі всіх органів почуттів людини</a:t>
          </a:r>
          <a:endParaRPr lang="uk-UA" sz="1500" kern="1200" noProof="0"/>
        </a:p>
      </dsp:txBody>
      <dsp:txXfrm>
        <a:off x="403244" y="4406712"/>
        <a:ext cx="5645427" cy="4428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9AA8D4-5254-4F3D-A632-FD29A8FDD9F3}">
      <dsp:nvSpPr>
        <dsp:cNvPr id="0" name=""/>
        <dsp:cNvSpPr/>
      </dsp:nvSpPr>
      <dsp:spPr>
        <a:xfrm>
          <a:off x="-6676704" y="-1021000"/>
          <a:ext cx="7946657" cy="7946657"/>
        </a:xfrm>
        <a:prstGeom prst="blockArc">
          <a:avLst>
            <a:gd name="adj1" fmla="val 18900000"/>
            <a:gd name="adj2" fmla="val 2700000"/>
            <a:gd name="adj3" fmla="val 272"/>
          </a:avLst>
        </a:prstGeom>
        <a:noFill/>
        <a:ln w="10000" cap="flat" cmpd="sng" algn="ctr">
          <a:solidFill>
            <a:schemeClr val="accent6">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81B589C-7E8C-4810-A157-5373A586514F}">
      <dsp:nvSpPr>
        <dsp:cNvPr id="0" name=""/>
        <dsp:cNvSpPr/>
      </dsp:nvSpPr>
      <dsp:spPr>
        <a:xfrm>
          <a:off x="472667" y="310939"/>
          <a:ext cx="7734454" cy="621642"/>
        </a:xfrm>
        <a:prstGeom prst="rect">
          <a:avLst/>
        </a:prstGeom>
        <a:solidFill>
          <a:schemeClr val="accent5">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Пізнавальна</a:t>
          </a:r>
          <a:endParaRPr lang="ru-RU" sz="3200" kern="1200" dirty="0">
            <a:solidFill>
              <a:schemeClr val="tx1"/>
            </a:solidFill>
          </a:endParaRPr>
        </a:p>
      </dsp:txBody>
      <dsp:txXfrm>
        <a:off x="472667" y="310939"/>
        <a:ext cx="7734454" cy="621642"/>
      </dsp:txXfrm>
    </dsp:sp>
    <dsp:sp modelId="{FCEA2286-52E9-4C29-9D1F-34FC66CE9112}">
      <dsp:nvSpPr>
        <dsp:cNvPr id="0" name=""/>
        <dsp:cNvSpPr/>
      </dsp:nvSpPr>
      <dsp:spPr>
        <a:xfrm>
          <a:off x="84141" y="233233"/>
          <a:ext cx="777052" cy="777052"/>
        </a:xfrm>
        <a:prstGeom prst="ellipse">
          <a:avLst/>
        </a:prstGeom>
        <a:solidFill>
          <a:schemeClr val="lt1">
            <a:hueOff val="0"/>
            <a:satOff val="0"/>
            <a:lumOff val="0"/>
            <a:alphaOff val="0"/>
          </a:schemeClr>
        </a:solidFill>
        <a:ln w="10000"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6C590015-ADF6-43D0-BFF5-26C00E719854}">
      <dsp:nvSpPr>
        <dsp:cNvPr id="0" name=""/>
        <dsp:cNvSpPr/>
      </dsp:nvSpPr>
      <dsp:spPr>
        <a:xfrm>
          <a:off x="984010" y="1243284"/>
          <a:ext cx="7223111" cy="621642"/>
        </a:xfrm>
        <a:prstGeom prst="rect">
          <a:avLst/>
        </a:prstGeom>
        <a:solidFill>
          <a:schemeClr val="accent5">
            <a:hueOff val="-1996349"/>
            <a:satOff val="-3091"/>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Науково-освітня </a:t>
          </a:r>
          <a:endParaRPr lang="ru-RU" sz="3200" kern="1200" dirty="0">
            <a:solidFill>
              <a:schemeClr val="tx1"/>
            </a:solidFill>
          </a:endParaRPr>
        </a:p>
      </dsp:txBody>
      <dsp:txXfrm>
        <a:off x="984010" y="1243284"/>
        <a:ext cx="7223111" cy="621642"/>
      </dsp:txXfrm>
    </dsp:sp>
    <dsp:sp modelId="{C3ACA09E-931A-4E71-9D1C-0F718D6FDE90}">
      <dsp:nvSpPr>
        <dsp:cNvPr id="0" name=""/>
        <dsp:cNvSpPr/>
      </dsp:nvSpPr>
      <dsp:spPr>
        <a:xfrm>
          <a:off x="595484" y="1165579"/>
          <a:ext cx="777052" cy="777052"/>
        </a:xfrm>
        <a:prstGeom prst="ellipse">
          <a:avLst/>
        </a:prstGeom>
        <a:solidFill>
          <a:schemeClr val="lt1">
            <a:hueOff val="0"/>
            <a:satOff val="0"/>
            <a:lumOff val="0"/>
            <a:alphaOff val="0"/>
          </a:schemeClr>
        </a:solidFill>
        <a:ln w="10000" cap="flat" cmpd="sng" algn="ctr">
          <a:solidFill>
            <a:schemeClr val="accent5">
              <a:hueOff val="-1996349"/>
              <a:satOff val="-3091"/>
              <a:lumOff val="0"/>
              <a:alphaOff val="0"/>
            </a:schemeClr>
          </a:solidFill>
          <a:prstDash val="solid"/>
        </a:ln>
        <a:effectLst/>
      </dsp:spPr>
      <dsp:style>
        <a:lnRef idx="1">
          <a:scrgbClr r="0" g="0" b="0"/>
        </a:lnRef>
        <a:fillRef idx="1">
          <a:scrgbClr r="0" g="0" b="0"/>
        </a:fillRef>
        <a:effectRef idx="0">
          <a:scrgbClr r="0" g="0" b="0"/>
        </a:effectRef>
        <a:fontRef idx="minor"/>
      </dsp:style>
    </dsp:sp>
    <dsp:sp modelId="{9933D774-1516-4673-BD63-E7F13D354B42}">
      <dsp:nvSpPr>
        <dsp:cNvPr id="0" name=""/>
        <dsp:cNvSpPr/>
      </dsp:nvSpPr>
      <dsp:spPr>
        <a:xfrm>
          <a:off x="1217835" y="2175629"/>
          <a:ext cx="6989287" cy="621642"/>
        </a:xfrm>
        <a:prstGeom prst="rect">
          <a:avLst/>
        </a:prstGeom>
        <a:solidFill>
          <a:schemeClr val="accent5">
            <a:hueOff val="-3992698"/>
            <a:satOff val="-6182"/>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Відпочинок </a:t>
          </a:r>
          <a:endParaRPr lang="ru-RU" sz="3200" kern="1200" dirty="0">
            <a:solidFill>
              <a:schemeClr val="tx1"/>
            </a:solidFill>
          </a:endParaRPr>
        </a:p>
      </dsp:txBody>
      <dsp:txXfrm>
        <a:off x="1217835" y="2175629"/>
        <a:ext cx="6989287" cy="621642"/>
      </dsp:txXfrm>
    </dsp:sp>
    <dsp:sp modelId="{AA40746B-1883-4993-9BF1-52E68DCBFD73}">
      <dsp:nvSpPr>
        <dsp:cNvPr id="0" name=""/>
        <dsp:cNvSpPr/>
      </dsp:nvSpPr>
      <dsp:spPr>
        <a:xfrm>
          <a:off x="829308" y="2097924"/>
          <a:ext cx="777052" cy="777052"/>
        </a:xfrm>
        <a:prstGeom prst="ellipse">
          <a:avLst/>
        </a:prstGeom>
        <a:solidFill>
          <a:schemeClr val="lt1">
            <a:hueOff val="0"/>
            <a:satOff val="0"/>
            <a:lumOff val="0"/>
            <a:alphaOff val="0"/>
          </a:schemeClr>
        </a:solidFill>
        <a:ln w="10000" cap="flat" cmpd="sng" algn="ctr">
          <a:solidFill>
            <a:schemeClr val="accent5">
              <a:hueOff val="-3992698"/>
              <a:satOff val="-6182"/>
              <a:lumOff val="0"/>
              <a:alphaOff val="0"/>
            </a:schemeClr>
          </a:solidFill>
          <a:prstDash val="solid"/>
        </a:ln>
        <a:effectLst/>
      </dsp:spPr>
      <dsp:style>
        <a:lnRef idx="1">
          <a:scrgbClr r="0" g="0" b="0"/>
        </a:lnRef>
        <a:fillRef idx="1">
          <a:scrgbClr r="0" g="0" b="0"/>
        </a:fillRef>
        <a:effectRef idx="0">
          <a:scrgbClr r="0" g="0" b="0"/>
        </a:effectRef>
        <a:fontRef idx="minor"/>
      </dsp:style>
    </dsp:sp>
    <dsp:sp modelId="{963AAB52-A4E4-4E07-9784-68979BFAF232}">
      <dsp:nvSpPr>
        <dsp:cNvPr id="0" name=""/>
        <dsp:cNvSpPr/>
      </dsp:nvSpPr>
      <dsp:spPr>
        <a:xfrm>
          <a:off x="1217835" y="3107384"/>
          <a:ext cx="6989287" cy="621642"/>
        </a:xfrm>
        <a:prstGeom prst="rect">
          <a:avLst/>
        </a:prstGeom>
        <a:solidFill>
          <a:schemeClr val="accent5">
            <a:hueOff val="-5989047"/>
            <a:satOff val="-9272"/>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Культурно-просвітницька </a:t>
          </a:r>
          <a:endParaRPr lang="ru-RU" sz="3200" kern="1200" dirty="0">
            <a:solidFill>
              <a:schemeClr val="tx1"/>
            </a:solidFill>
          </a:endParaRPr>
        </a:p>
      </dsp:txBody>
      <dsp:txXfrm>
        <a:off x="1217835" y="3107384"/>
        <a:ext cx="6989287" cy="621642"/>
      </dsp:txXfrm>
    </dsp:sp>
    <dsp:sp modelId="{47E736BD-102E-4B84-AC6E-A066C7ACB7DE}">
      <dsp:nvSpPr>
        <dsp:cNvPr id="0" name=""/>
        <dsp:cNvSpPr/>
      </dsp:nvSpPr>
      <dsp:spPr>
        <a:xfrm>
          <a:off x="829308" y="3029678"/>
          <a:ext cx="777052" cy="777052"/>
        </a:xfrm>
        <a:prstGeom prst="ellipse">
          <a:avLst/>
        </a:prstGeom>
        <a:solidFill>
          <a:schemeClr val="lt1">
            <a:hueOff val="0"/>
            <a:satOff val="0"/>
            <a:lumOff val="0"/>
            <a:alphaOff val="0"/>
          </a:schemeClr>
        </a:solidFill>
        <a:ln w="10000" cap="flat" cmpd="sng" algn="ctr">
          <a:solidFill>
            <a:schemeClr val="accent5">
              <a:hueOff val="-5989047"/>
              <a:satOff val="-9272"/>
              <a:lumOff val="0"/>
              <a:alphaOff val="0"/>
            </a:schemeClr>
          </a:solidFill>
          <a:prstDash val="solid"/>
        </a:ln>
        <a:effectLst/>
      </dsp:spPr>
      <dsp:style>
        <a:lnRef idx="1">
          <a:scrgbClr r="0" g="0" b="0"/>
        </a:lnRef>
        <a:fillRef idx="1">
          <a:scrgbClr r="0" g="0" b="0"/>
        </a:fillRef>
        <a:effectRef idx="0">
          <a:scrgbClr r="0" g="0" b="0"/>
        </a:effectRef>
        <a:fontRef idx="minor"/>
      </dsp:style>
    </dsp:sp>
    <dsp:sp modelId="{F09F6BC9-4ACF-4986-9F61-394FA737D22D}">
      <dsp:nvSpPr>
        <dsp:cNvPr id="0" name=""/>
        <dsp:cNvSpPr/>
      </dsp:nvSpPr>
      <dsp:spPr>
        <a:xfrm>
          <a:off x="984010" y="4039729"/>
          <a:ext cx="7223111" cy="621642"/>
        </a:xfrm>
        <a:prstGeom prst="rect">
          <a:avLst/>
        </a:prstGeom>
        <a:solidFill>
          <a:schemeClr val="accent5">
            <a:hueOff val="-7985396"/>
            <a:satOff val="-12363"/>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Розширення світогляду </a:t>
          </a:r>
          <a:endParaRPr lang="ru-RU" sz="3200" kern="1200" dirty="0">
            <a:solidFill>
              <a:schemeClr val="tx1"/>
            </a:solidFill>
          </a:endParaRPr>
        </a:p>
      </dsp:txBody>
      <dsp:txXfrm>
        <a:off x="984010" y="4039729"/>
        <a:ext cx="7223111" cy="621642"/>
      </dsp:txXfrm>
    </dsp:sp>
    <dsp:sp modelId="{89A9D0FF-5FE3-4501-8E5E-8F2FF3AB4CCC}">
      <dsp:nvSpPr>
        <dsp:cNvPr id="0" name=""/>
        <dsp:cNvSpPr/>
      </dsp:nvSpPr>
      <dsp:spPr>
        <a:xfrm>
          <a:off x="595484" y="3962024"/>
          <a:ext cx="777052" cy="777052"/>
        </a:xfrm>
        <a:prstGeom prst="ellipse">
          <a:avLst/>
        </a:prstGeom>
        <a:solidFill>
          <a:schemeClr val="lt1">
            <a:hueOff val="0"/>
            <a:satOff val="0"/>
            <a:lumOff val="0"/>
            <a:alphaOff val="0"/>
          </a:schemeClr>
        </a:solidFill>
        <a:ln w="10000" cap="flat" cmpd="sng" algn="ctr">
          <a:solidFill>
            <a:schemeClr val="accent5">
              <a:hueOff val="-7985396"/>
              <a:satOff val="-12363"/>
              <a:lumOff val="0"/>
              <a:alphaOff val="0"/>
            </a:schemeClr>
          </a:solidFill>
          <a:prstDash val="solid"/>
        </a:ln>
        <a:effectLst/>
      </dsp:spPr>
      <dsp:style>
        <a:lnRef idx="1">
          <a:scrgbClr r="0" g="0" b="0"/>
        </a:lnRef>
        <a:fillRef idx="1">
          <a:scrgbClr r="0" g="0" b="0"/>
        </a:fillRef>
        <a:effectRef idx="0">
          <a:scrgbClr r="0" g="0" b="0"/>
        </a:effectRef>
        <a:fontRef idx="minor"/>
      </dsp:style>
    </dsp:sp>
    <dsp:sp modelId="{3D35EB4F-F199-460E-A900-40B0206C270F}">
      <dsp:nvSpPr>
        <dsp:cNvPr id="0" name=""/>
        <dsp:cNvSpPr/>
      </dsp:nvSpPr>
      <dsp:spPr>
        <a:xfrm>
          <a:off x="472667" y="4972074"/>
          <a:ext cx="7734454" cy="621642"/>
        </a:xfrm>
        <a:prstGeom prst="rect">
          <a:avLst/>
        </a:prstGeom>
        <a:solidFill>
          <a:schemeClr val="accent5">
            <a:hueOff val="-9981745"/>
            <a:satOff val="-15454"/>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3428" tIns="81280" rIns="81280" bIns="81280" numCol="1" spcCol="1270" anchor="ctr" anchorCtr="0">
          <a:noAutofit/>
        </a:bodyPr>
        <a:lstStyle/>
        <a:p>
          <a:pPr lvl="0" algn="l" defTabSz="1422400">
            <a:lnSpc>
              <a:spcPct val="90000"/>
            </a:lnSpc>
            <a:spcBef>
              <a:spcPct val="0"/>
            </a:spcBef>
            <a:spcAft>
              <a:spcPct val="35000"/>
            </a:spcAft>
          </a:pPr>
          <a:r>
            <a:rPr lang="uk-UA" sz="3200" kern="1200" smtClean="0">
              <a:solidFill>
                <a:schemeClr val="tx1"/>
              </a:solidFill>
            </a:rPr>
            <a:t>Збагачення духовного світу </a:t>
          </a:r>
          <a:endParaRPr lang="ru-RU" sz="3200" kern="1200" dirty="0">
            <a:solidFill>
              <a:schemeClr val="tx1"/>
            </a:solidFill>
          </a:endParaRPr>
        </a:p>
      </dsp:txBody>
      <dsp:txXfrm>
        <a:off x="472667" y="4972074"/>
        <a:ext cx="7734454" cy="621642"/>
      </dsp:txXfrm>
    </dsp:sp>
    <dsp:sp modelId="{A10082A8-9029-41BA-905A-2A644CCD7BD8}">
      <dsp:nvSpPr>
        <dsp:cNvPr id="0" name=""/>
        <dsp:cNvSpPr/>
      </dsp:nvSpPr>
      <dsp:spPr>
        <a:xfrm>
          <a:off x="84141" y="4894369"/>
          <a:ext cx="777052" cy="777052"/>
        </a:xfrm>
        <a:prstGeom prst="ellipse">
          <a:avLst/>
        </a:prstGeom>
        <a:solidFill>
          <a:schemeClr val="lt1">
            <a:hueOff val="0"/>
            <a:satOff val="0"/>
            <a:lumOff val="0"/>
            <a:alphaOff val="0"/>
          </a:schemeClr>
        </a:solidFill>
        <a:ln w="10000" cap="flat" cmpd="sng" algn="ctr">
          <a:solidFill>
            <a:schemeClr val="accent5">
              <a:hueOff val="-9981745"/>
              <a:satOff val="-15454"/>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54892B-E4CA-401E-A61D-E0B10C6563A8}">
      <dsp:nvSpPr>
        <dsp:cNvPr id="0" name=""/>
        <dsp:cNvSpPr/>
      </dsp:nvSpPr>
      <dsp:spPr>
        <a:xfrm>
          <a:off x="-5695879" y="-872376"/>
          <a:ext cx="6785312" cy="6785312"/>
        </a:xfrm>
        <a:prstGeom prst="blockArc">
          <a:avLst>
            <a:gd name="adj1" fmla="val 18900000"/>
            <a:gd name="adj2" fmla="val 2700000"/>
            <a:gd name="adj3" fmla="val 318"/>
          </a:avLst>
        </a:pr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C1BC7D-8667-4D44-A11D-9865BC047FFD}">
      <dsp:nvSpPr>
        <dsp:cNvPr id="0" name=""/>
        <dsp:cNvSpPr/>
      </dsp:nvSpPr>
      <dsp:spPr>
        <a:xfrm>
          <a:off x="358307" y="144017"/>
          <a:ext cx="7778601" cy="628338"/>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uk-UA" sz="1800" kern="1200" smtClean="0">
              <a:solidFill>
                <a:schemeClr val="tx1"/>
              </a:solidFill>
            </a:rPr>
            <a:t>як самостійну форму виховання (ідейного, патріотичного, трудового, естетичного)</a:t>
          </a:r>
          <a:endParaRPr lang="ru-RU" sz="1800" kern="1200" dirty="0">
            <a:solidFill>
              <a:schemeClr val="tx1"/>
            </a:solidFill>
          </a:endParaRPr>
        </a:p>
      </dsp:txBody>
      <dsp:txXfrm>
        <a:off x="358307" y="144017"/>
        <a:ext cx="7778601" cy="628338"/>
      </dsp:txXfrm>
    </dsp:sp>
    <dsp:sp modelId="{82D427D7-461E-425B-A8D0-DCE8EA452690}">
      <dsp:nvSpPr>
        <dsp:cNvPr id="0" name=""/>
        <dsp:cNvSpPr/>
      </dsp:nvSpPr>
      <dsp:spPr>
        <a:xfrm>
          <a:off x="67291" y="171883"/>
          <a:ext cx="572607" cy="572607"/>
        </a:xfrm>
        <a:prstGeom prst="ellipse">
          <a:avLst/>
        </a:prstGeom>
        <a:solidFill>
          <a:schemeClr val="lt1">
            <a:hueOff val="0"/>
            <a:satOff val="0"/>
            <a:lumOff val="0"/>
            <a:alphaOff val="0"/>
          </a:schemeClr>
        </a:solidFill>
        <a:ln w="10000" cap="flat" cmpd="sng" algn="ctr">
          <a:solidFill>
            <a:schemeClr val="accent4">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03A6F876-7E9C-4DF5-B160-35AD85851020}">
      <dsp:nvSpPr>
        <dsp:cNvPr id="0" name=""/>
        <dsp:cNvSpPr/>
      </dsp:nvSpPr>
      <dsp:spPr>
        <a:xfrm>
          <a:off x="768433" y="916676"/>
          <a:ext cx="7373187" cy="458086"/>
        </a:xfrm>
        <a:prstGeom prst="rect">
          <a:avLst/>
        </a:prstGeom>
        <a:solidFill>
          <a:schemeClr val="accent4">
            <a:hueOff val="1247497"/>
            <a:satOff val="-6898"/>
            <a:lumOff val="-588"/>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1247497"/>
              <a:satOff val="-6898"/>
              <a:lumOff val="-588"/>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одну з форм навчання, </a:t>
          </a:r>
          <a:r>
            <a:rPr lang="ru-RU" kern="1200" smtClean="0">
              <a:solidFill>
                <a:schemeClr val="tx1"/>
              </a:solidFill>
            </a:rPr>
            <a:t>поширення наукових знань</a:t>
          </a:r>
          <a:endParaRPr lang="ru-RU" sz="1800" kern="1200" dirty="0">
            <a:solidFill>
              <a:schemeClr val="tx1"/>
            </a:solidFill>
          </a:endParaRPr>
        </a:p>
      </dsp:txBody>
      <dsp:txXfrm>
        <a:off x="768433" y="916676"/>
        <a:ext cx="7373187" cy="458086"/>
      </dsp:txXfrm>
    </dsp:sp>
    <dsp:sp modelId="{430744FF-A1CD-4CB3-9525-0A76AA9FCEF0}">
      <dsp:nvSpPr>
        <dsp:cNvPr id="0" name=""/>
        <dsp:cNvSpPr/>
      </dsp:nvSpPr>
      <dsp:spPr>
        <a:xfrm>
          <a:off x="482129" y="859415"/>
          <a:ext cx="572607" cy="572607"/>
        </a:xfrm>
        <a:prstGeom prst="ellipse">
          <a:avLst/>
        </a:prstGeom>
        <a:solidFill>
          <a:schemeClr val="lt1">
            <a:hueOff val="0"/>
            <a:satOff val="0"/>
            <a:lumOff val="0"/>
            <a:alphaOff val="0"/>
          </a:schemeClr>
        </a:solidFill>
        <a:ln w="10000" cap="flat" cmpd="sng" algn="ctr">
          <a:solidFill>
            <a:schemeClr val="accent4">
              <a:hueOff val="1247497"/>
              <a:satOff val="-6898"/>
              <a:lumOff val="-588"/>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B213A07A-209E-4B19-9A6A-FDC7CD13BD97}">
      <dsp:nvSpPr>
        <dsp:cNvPr id="0" name=""/>
        <dsp:cNvSpPr/>
      </dsp:nvSpPr>
      <dsp:spPr>
        <a:xfrm>
          <a:off x="995762" y="1603704"/>
          <a:ext cx="7145857" cy="458086"/>
        </a:xfrm>
        <a:prstGeom prst="rect">
          <a:avLst/>
        </a:prstGeom>
        <a:solidFill>
          <a:schemeClr val="accent4">
            <a:hueOff val="2494993"/>
            <a:satOff val="-13796"/>
            <a:lumOff val="-1176"/>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2494993"/>
              <a:satOff val="-13796"/>
              <a:lumOff val="-1176"/>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форму роботи з масовою аудиторією</a:t>
          </a:r>
          <a:endParaRPr lang="ru-RU" sz="1800" kern="1200" dirty="0">
            <a:solidFill>
              <a:schemeClr val="tx1"/>
            </a:solidFill>
          </a:endParaRPr>
        </a:p>
      </dsp:txBody>
      <dsp:txXfrm>
        <a:off x="995762" y="1603704"/>
        <a:ext cx="7145857" cy="458086"/>
      </dsp:txXfrm>
    </dsp:sp>
    <dsp:sp modelId="{D1A88BAD-0A75-471B-A55A-91291CAE56D2}">
      <dsp:nvSpPr>
        <dsp:cNvPr id="0" name=""/>
        <dsp:cNvSpPr/>
      </dsp:nvSpPr>
      <dsp:spPr>
        <a:xfrm>
          <a:off x="709458" y="1546443"/>
          <a:ext cx="572607" cy="572607"/>
        </a:xfrm>
        <a:prstGeom prst="ellipse">
          <a:avLst/>
        </a:prstGeom>
        <a:solidFill>
          <a:schemeClr val="lt1">
            <a:hueOff val="0"/>
            <a:satOff val="0"/>
            <a:lumOff val="0"/>
            <a:alphaOff val="0"/>
          </a:schemeClr>
        </a:solidFill>
        <a:ln w="10000" cap="flat" cmpd="sng" algn="ctr">
          <a:solidFill>
            <a:schemeClr val="accent4">
              <a:hueOff val="2494993"/>
              <a:satOff val="-13796"/>
              <a:lumOff val="-1176"/>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4100097B-5F5C-42B3-9806-A56CEC17DFEE}">
      <dsp:nvSpPr>
        <dsp:cNvPr id="0" name=""/>
        <dsp:cNvSpPr/>
      </dsp:nvSpPr>
      <dsp:spPr>
        <a:xfrm>
          <a:off x="1068346" y="2291236"/>
          <a:ext cx="7073273" cy="458086"/>
        </a:xfrm>
        <a:prstGeom prst="rect">
          <a:avLst/>
        </a:prstGeom>
        <a:solidFill>
          <a:schemeClr val="accent4">
            <a:hueOff val="3742489"/>
            <a:satOff val="-20694"/>
            <a:lumOff val="-1765"/>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3742489"/>
              <a:satOff val="-20694"/>
              <a:lumOff val="-1765"/>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один зі ступенів пізнання</a:t>
          </a:r>
          <a:endParaRPr lang="ru-RU" sz="1800" kern="1200" dirty="0">
            <a:solidFill>
              <a:schemeClr val="tx1"/>
            </a:solidFill>
          </a:endParaRPr>
        </a:p>
      </dsp:txBody>
      <dsp:txXfrm>
        <a:off x="1068346" y="2291236"/>
        <a:ext cx="7073273" cy="458086"/>
      </dsp:txXfrm>
    </dsp:sp>
    <dsp:sp modelId="{62B423B7-26B6-420F-82F1-F9C09D26466A}">
      <dsp:nvSpPr>
        <dsp:cNvPr id="0" name=""/>
        <dsp:cNvSpPr/>
      </dsp:nvSpPr>
      <dsp:spPr>
        <a:xfrm>
          <a:off x="782042" y="2233976"/>
          <a:ext cx="572607" cy="572607"/>
        </a:xfrm>
        <a:prstGeom prst="ellipse">
          <a:avLst/>
        </a:prstGeom>
        <a:solidFill>
          <a:schemeClr val="lt1">
            <a:hueOff val="0"/>
            <a:satOff val="0"/>
            <a:lumOff val="0"/>
            <a:alphaOff val="0"/>
          </a:schemeClr>
        </a:solidFill>
        <a:ln w="10000" cap="flat" cmpd="sng" algn="ctr">
          <a:solidFill>
            <a:schemeClr val="accent4">
              <a:hueOff val="3742489"/>
              <a:satOff val="-20694"/>
              <a:lumOff val="-1765"/>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44B9E915-7CB3-41B0-959B-68F67A7C93C6}">
      <dsp:nvSpPr>
        <dsp:cNvPr id="0" name=""/>
        <dsp:cNvSpPr/>
      </dsp:nvSpPr>
      <dsp:spPr>
        <a:xfrm>
          <a:off x="995762" y="2978769"/>
          <a:ext cx="7145857" cy="458086"/>
        </a:xfrm>
        <a:prstGeom prst="rect">
          <a:avLst/>
        </a:prstGeom>
        <a:solidFill>
          <a:schemeClr val="accent4">
            <a:hueOff val="4989986"/>
            <a:satOff val="-27591"/>
            <a:lumOff val="-2353"/>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4989986"/>
              <a:satOff val="-27591"/>
              <a:lumOff val="-2353"/>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форму міжособистісного спілкування</a:t>
          </a:r>
          <a:endParaRPr lang="ru-RU" sz="1800" kern="1200" dirty="0">
            <a:solidFill>
              <a:schemeClr val="tx1"/>
            </a:solidFill>
          </a:endParaRPr>
        </a:p>
      </dsp:txBody>
      <dsp:txXfrm>
        <a:off x="995762" y="2978769"/>
        <a:ext cx="7145857" cy="458086"/>
      </dsp:txXfrm>
    </dsp:sp>
    <dsp:sp modelId="{6F73FE87-E219-4686-9E51-2334862165E5}">
      <dsp:nvSpPr>
        <dsp:cNvPr id="0" name=""/>
        <dsp:cNvSpPr/>
      </dsp:nvSpPr>
      <dsp:spPr>
        <a:xfrm>
          <a:off x="709458" y="2921508"/>
          <a:ext cx="572607" cy="572607"/>
        </a:xfrm>
        <a:prstGeom prst="ellipse">
          <a:avLst/>
        </a:prstGeom>
        <a:solidFill>
          <a:schemeClr val="lt1">
            <a:hueOff val="0"/>
            <a:satOff val="0"/>
            <a:lumOff val="0"/>
            <a:alphaOff val="0"/>
          </a:schemeClr>
        </a:solidFill>
        <a:ln w="10000" cap="flat" cmpd="sng" algn="ctr">
          <a:solidFill>
            <a:schemeClr val="accent4">
              <a:hueOff val="4989986"/>
              <a:satOff val="-27591"/>
              <a:lumOff val="-2353"/>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DF019004-672D-4478-8883-425C74E3F5B3}">
      <dsp:nvSpPr>
        <dsp:cNvPr id="0" name=""/>
        <dsp:cNvSpPr/>
      </dsp:nvSpPr>
      <dsp:spPr>
        <a:xfrm>
          <a:off x="768433" y="3665797"/>
          <a:ext cx="7373187" cy="458086"/>
        </a:xfrm>
        <a:prstGeom prst="rect">
          <a:avLst/>
        </a:prstGeom>
        <a:solidFill>
          <a:schemeClr val="accent4">
            <a:hueOff val="6237482"/>
            <a:satOff val="-34489"/>
            <a:lumOff val="-2941"/>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6237482"/>
              <a:satOff val="-34489"/>
              <a:lumOff val="-2941"/>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форму організації культурного дозвілля</a:t>
          </a:r>
          <a:endParaRPr lang="ru-RU" sz="1800" kern="1200" dirty="0">
            <a:solidFill>
              <a:schemeClr val="tx1"/>
            </a:solidFill>
          </a:endParaRPr>
        </a:p>
      </dsp:txBody>
      <dsp:txXfrm>
        <a:off x="768433" y="3665797"/>
        <a:ext cx="7373187" cy="458086"/>
      </dsp:txXfrm>
    </dsp:sp>
    <dsp:sp modelId="{9C7B04AF-9470-4E33-B36F-7E47B5FBF3B1}">
      <dsp:nvSpPr>
        <dsp:cNvPr id="0" name=""/>
        <dsp:cNvSpPr/>
      </dsp:nvSpPr>
      <dsp:spPr>
        <a:xfrm>
          <a:off x="482129" y="3608536"/>
          <a:ext cx="572607" cy="572607"/>
        </a:xfrm>
        <a:prstGeom prst="ellipse">
          <a:avLst/>
        </a:prstGeom>
        <a:solidFill>
          <a:schemeClr val="lt1">
            <a:hueOff val="0"/>
            <a:satOff val="0"/>
            <a:lumOff val="0"/>
            <a:alphaOff val="0"/>
          </a:schemeClr>
        </a:solidFill>
        <a:ln w="10000" cap="flat" cmpd="sng" algn="ctr">
          <a:solidFill>
            <a:schemeClr val="accent4">
              <a:hueOff val="6237482"/>
              <a:satOff val="-34489"/>
              <a:lumOff val="-2941"/>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F7763EA7-7A95-4F1A-B9CB-37D1AF7A64B1}">
      <dsp:nvSpPr>
        <dsp:cNvPr id="0" name=""/>
        <dsp:cNvSpPr/>
      </dsp:nvSpPr>
      <dsp:spPr>
        <a:xfrm>
          <a:off x="353595" y="4353330"/>
          <a:ext cx="7788025" cy="458086"/>
        </a:xfrm>
        <a:prstGeom prst="rect">
          <a:avLst/>
        </a:prstGeom>
        <a:solidFill>
          <a:schemeClr val="accent4">
            <a:hueOff val="7484979"/>
            <a:satOff val="-41387"/>
            <a:lumOff val="-3529"/>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7484979"/>
              <a:satOff val="-41387"/>
              <a:lumOff val="-3529"/>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63606" tIns="45720" rIns="45720" bIns="45720" numCol="1" spcCol="1270" anchor="ctr" anchorCtr="0">
          <a:noAutofit/>
        </a:bodyPr>
        <a:lstStyle/>
        <a:p>
          <a:pPr lvl="0" algn="l" defTabSz="800100">
            <a:lnSpc>
              <a:spcPct val="90000"/>
            </a:lnSpc>
            <a:spcBef>
              <a:spcPct val="0"/>
            </a:spcBef>
            <a:spcAft>
              <a:spcPct val="35000"/>
            </a:spcAft>
          </a:pPr>
          <a:r>
            <a:rPr lang="uk-UA" sz="1800" kern="1200" smtClean="0">
              <a:solidFill>
                <a:schemeClr val="tx1"/>
              </a:solidFill>
            </a:rPr>
            <a:t>як невід’ємну частину організованого туризму</a:t>
          </a:r>
          <a:endParaRPr lang="ru-RU" sz="1800" kern="1200">
            <a:solidFill>
              <a:schemeClr val="tx1"/>
            </a:solidFill>
          </a:endParaRPr>
        </a:p>
      </dsp:txBody>
      <dsp:txXfrm>
        <a:off x="353595" y="4353330"/>
        <a:ext cx="7788025" cy="458086"/>
      </dsp:txXfrm>
    </dsp:sp>
    <dsp:sp modelId="{091DF680-8835-4952-B4EF-F7A7EC52C5B6}">
      <dsp:nvSpPr>
        <dsp:cNvPr id="0" name=""/>
        <dsp:cNvSpPr/>
      </dsp:nvSpPr>
      <dsp:spPr>
        <a:xfrm>
          <a:off x="67291" y="4296069"/>
          <a:ext cx="572607" cy="572607"/>
        </a:xfrm>
        <a:prstGeom prst="ellipse">
          <a:avLst/>
        </a:prstGeom>
        <a:solidFill>
          <a:schemeClr val="lt1">
            <a:hueOff val="0"/>
            <a:satOff val="0"/>
            <a:lumOff val="0"/>
            <a:alphaOff val="0"/>
          </a:schemeClr>
        </a:solidFill>
        <a:ln w="10000" cap="flat" cmpd="sng" algn="ctr">
          <a:solidFill>
            <a:schemeClr val="accent4">
              <a:hueOff val="7484979"/>
              <a:satOff val="-41387"/>
              <a:lumOff val="-3529"/>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9243DE8-B215-443A-A53E-C67984CBAFD8}">
      <dsp:nvSpPr>
        <dsp:cNvPr id="0" name=""/>
        <dsp:cNvSpPr/>
      </dsp:nvSpPr>
      <dsp:spPr>
        <a:xfrm>
          <a:off x="3570" y="980465"/>
          <a:ext cx="2158360" cy="1079180"/>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uk-UA" sz="2000" b="1" kern="1200" dirty="0" smtClean="0"/>
            <a:t>Дії в процесі екскурсії</a:t>
          </a:r>
          <a:endParaRPr lang="ru-RU" sz="2000" b="1" kern="1200" dirty="0"/>
        </a:p>
      </dsp:txBody>
      <dsp:txXfrm>
        <a:off x="3570" y="980465"/>
        <a:ext cx="2158360" cy="1079180"/>
      </dsp:txXfrm>
    </dsp:sp>
    <dsp:sp modelId="{40B38188-20B4-4FA7-BCA4-0C50D5403A5D}">
      <dsp:nvSpPr>
        <dsp:cNvPr id="0" name=""/>
        <dsp:cNvSpPr/>
      </dsp:nvSpPr>
      <dsp:spPr>
        <a:xfrm rot="19457599">
          <a:off x="2061997" y="1177843"/>
          <a:ext cx="1063211" cy="63896"/>
        </a:xfrm>
        <a:custGeom>
          <a:avLst/>
          <a:gdLst/>
          <a:ahLst/>
          <a:cxnLst/>
          <a:rect l="0" t="0" r="0" b="0"/>
          <a:pathLst>
            <a:path>
              <a:moveTo>
                <a:pt x="0" y="31948"/>
              </a:moveTo>
              <a:lnTo>
                <a:pt x="1063211" y="3194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9457599">
        <a:off x="2567023" y="1183211"/>
        <a:ext cx="53160" cy="53160"/>
      </dsp:txXfrm>
    </dsp:sp>
    <dsp:sp modelId="{D8546C63-982F-45AF-A8BA-59D2DD6003C6}">
      <dsp:nvSpPr>
        <dsp:cNvPr id="0" name=""/>
        <dsp:cNvSpPr/>
      </dsp:nvSpPr>
      <dsp:spPr>
        <a:xfrm>
          <a:off x="3025275" y="359937"/>
          <a:ext cx="2158360" cy="1079180"/>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i="1" kern="1200" dirty="0" smtClean="0"/>
            <a:t>Діяльність екскурсовода </a:t>
          </a:r>
          <a:endParaRPr lang="ru-RU" sz="1700" i="1" kern="1200" dirty="0"/>
        </a:p>
      </dsp:txBody>
      <dsp:txXfrm>
        <a:off x="3025275" y="359937"/>
        <a:ext cx="2158360" cy="1079180"/>
      </dsp:txXfrm>
    </dsp:sp>
    <dsp:sp modelId="{C384A50E-08AE-4020-B8E6-49009AE8CDB1}">
      <dsp:nvSpPr>
        <dsp:cNvPr id="0" name=""/>
        <dsp:cNvSpPr/>
      </dsp:nvSpPr>
      <dsp:spPr>
        <a:xfrm>
          <a:off x="5183636" y="867579"/>
          <a:ext cx="863344" cy="63896"/>
        </a:xfrm>
        <a:custGeom>
          <a:avLst/>
          <a:gdLst/>
          <a:ahLst/>
          <a:cxnLst/>
          <a:rect l="0" t="0" r="0" b="0"/>
          <a:pathLst>
            <a:path>
              <a:moveTo>
                <a:pt x="0" y="31948"/>
              </a:moveTo>
              <a:lnTo>
                <a:pt x="863344" y="3194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593724" y="877943"/>
        <a:ext cx="43167" cy="43167"/>
      </dsp:txXfrm>
    </dsp:sp>
    <dsp:sp modelId="{7E8B7761-1AA0-4620-AD0B-DF58184ED78B}">
      <dsp:nvSpPr>
        <dsp:cNvPr id="0" name=""/>
        <dsp:cNvSpPr/>
      </dsp:nvSpPr>
      <dsp:spPr>
        <a:xfrm>
          <a:off x="6046980" y="359937"/>
          <a:ext cx="2158360" cy="1079180"/>
        </a:xfrm>
        <a:prstGeom prst="roundRect">
          <a:avLst>
            <a:gd name="adj" fmla="val 1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kern="1200" dirty="0" smtClean="0"/>
            <a:t>Складається з ряду дій, головні з них - підготовка і проведення екскурсій</a:t>
          </a:r>
          <a:endParaRPr lang="ru-RU" sz="1700" kern="1200" dirty="0"/>
        </a:p>
      </dsp:txBody>
      <dsp:txXfrm>
        <a:off x="6046980" y="359937"/>
        <a:ext cx="2158360" cy="1079180"/>
      </dsp:txXfrm>
    </dsp:sp>
    <dsp:sp modelId="{02407BBF-71DA-4E0C-9174-46DCD99B7580}">
      <dsp:nvSpPr>
        <dsp:cNvPr id="0" name=""/>
        <dsp:cNvSpPr/>
      </dsp:nvSpPr>
      <dsp:spPr>
        <a:xfrm rot="2142401">
          <a:off x="2061997" y="1798372"/>
          <a:ext cx="1063211" cy="63896"/>
        </a:xfrm>
        <a:custGeom>
          <a:avLst/>
          <a:gdLst/>
          <a:ahLst/>
          <a:cxnLst/>
          <a:rect l="0" t="0" r="0" b="0"/>
          <a:pathLst>
            <a:path>
              <a:moveTo>
                <a:pt x="0" y="31948"/>
              </a:moveTo>
              <a:lnTo>
                <a:pt x="1063211" y="31948"/>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2142401">
        <a:off x="2567023" y="1803740"/>
        <a:ext cx="53160" cy="53160"/>
      </dsp:txXfrm>
    </dsp:sp>
    <dsp:sp modelId="{EB356DC5-2067-46A1-BD22-5DFB1C23BF29}">
      <dsp:nvSpPr>
        <dsp:cNvPr id="0" name=""/>
        <dsp:cNvSpPr/>
      </dsp:nvSpPr>
      <dsp:spPr>
        <a:xfrm>
          <a:off x="3025275" y="1600994"/>
          <a:ext cx="2158360" cy="1079180"/>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i="1" kern="1200" dirty="0" smtClean="0"/>
            <a:t>Діяльність екскурсантів</a:t>
          </a:r>
          <a:endParaRPr lang="ru-RU" sz="1700" i="1" kern="1200" dirty="0"/>
        </a:p>
      </dsp:txBody>
      <dsp:txXfrm>
        <a:off x="3025275" y="1600994"/>
        <a:ext cx="2158360" cy="1079180"/>
      </dsp:txXfrm>
    </dsp:sp>
    <dsp:sp modelId="{46832DAE-538D-4832-87B9-CFF15F35F9ED}">
      <dsp:nvSpPr>
        <dsp:cNvPr id="0" name=""/>
        <dsp:cNvSpPr/>
      </dsp:nvSpPr>
      <dsp:spPr>
        <a:xfrm>
          <a:off x="5183636" y="2108636"/>
          <a:ext cx="863344" cy="63896"/>
        </a:xfrm>
        <a:custGeom>
          <a:avLst/>
          <a:gdLst/>
          <a:ahLst/>
          <a:cxnLst/>
          <a:rect l="0" t="0" r="0" b="0"/>
          <a:pathLst>
            <a:path>
              <a:moveTo>
                <a:pt x="0" y="31948"/>
              </a:moveTo>
              <a:lnTo>
                <a:pt x="863344" y="31948"/>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593724" y="2119001"/>
        <a:ext cx="43167" cy="43167"/>
      </dsp:txXfrm>
    </dsp:sp>
    <dsp:sp modelId="{9A5D0874-BE36-4A1B-8D9D-AAF9E8F246F9}">
      <dsp:nvSpPr>
        <dsp:cNvPr id="0" name=""/>
        <dsp:cNvSpPr/>
      </dsp:nvSpPr>
      <dsp:spPr>
        <a:xfrm>
          <a:off x="6046980" y="1600994"/>
          <a:ext cx="2158360" cy="1079180"/>
        </a:xfrm>
        <a:prstGeom prst="roundRect">
          <a:avLst>
            <a:gd name="adj" fmla="val 1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uk-UA" sz="1700" kern="1200" dirty="0" smtClean="0"/>
            <a:t>Такі активні форми як спостереження, вивчення, дослідження об'єктів</a:t>
          </a:r>
          <a:endParaRPr lang="ru-RU" sz="1700" kern="1200" dirty="0"/>
        </a:p>
      </dsp:txBody>
      <dsp:txXfrm>
        <a:off x="6046980" y="1600994"/>
        <a:ext cx="2158360" cy="107918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1F75406-4EB7-4224-8CC0-52DC5A97698C}">
      <dsp:nvSpPr>
        <dsp:cNvPr id="0" name=""/>
        <dsp:cNvSpPr/>
      </dsp:nvSpPr>
      <dsp:spPr>
        <a:xfrm>
          <a:off x="2664291" y="1656187"/>
          <a:ext cx="2016232" cy="1982472"/>
        </a:xfrm>
        <a:prstGeom prst="ellipse">
          <a:avLst/>
        </a:prstGeom>
        <a:solidFill>
          <a:schemeClr val="accent3">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uk-UA" sz="1400" b="1" kern="1200" dirty="0" smtClean="0">
              <a:solidFill>
                <a:schemeClr val="tx1"/>
              </a:solidFill>
            </a:rPr>
            <a:t>ПРОПОЗИЦІЇ ТУРПРОДУКТУ </a:t>
          </a:r>
          <a:endParaRPr lang="ru-RU" sz="1400" b="1" kern="1200" dirty="0">
            <a:solidFill>
              <a:schemeClr val="tx1"/>
            </a:solidFill>
          </a:endParaRPr>
        </a:p>
      </dsp:txBody>
      <dsp:txXfrm>
        <a:off x="2664291" y="1656187"/>
        <a:ext cx="2016232" cy="1982472"/>
      </dsp:txXfrm>
    </dsp:sp>
    <dsp:sp modelId="{8B74B9AE-7357-4865-A02B-F58678BA4D05}">
      <dsp:nvSpPr>
        <dsp:cNvPr id="0" name=""/>
        <dsp:cNvSpPr/>
      </dsp:nvSpPr>
      <dsp:spPr>
        <a:xfrm rot="16158714">
          <a:off x="3589267" y="1291834"/>
          <a:ext cx="139408" cy="473719"/>
        </a:xfrm>
        <a:prstGeom prst="rightArrow">
          <a:avLst>
            <a:gd name="adj1" fmla="val 60000"/>
            <a:gd name="adj2" fmla="val 50000"/>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b="1" kern="1200">
            <a:solidFill>
              <a:schemeClr val="tx1"/>
            </a:solidFill>
          </a:endParaRPr>
        </a:p>
      </dsp:txBody>
      <dsp:txXfrm rot="16158714">
        <a:off x="3589267" y="1291834"/>
        <a:ext cx="139408" cy="473719"/>
      </dsp:txXfrm>
    </dsp:sp>
    <dsp:sp modelId="{8BD93966-E2ED-4360-AD44-69625A5F76D0}">
      <dsp:nvSpPr>
        <dsp:cNvPr id="0" name=""/>
        <dsp:cNvSpPr/>
      </dsp:nvSpPr>
      <dsp:spPr>
        <a:xfrm>
          <a:off x="2952333" y="0"/>
          <a:ext cx="1393291" cy="1393291"/>
        </a:xfrm>
        <a:prstGeom prst="ellipse">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uk-UA" sz="1400" b="1" kern="1200" dirty="0" smtClean="0">
              <a:solidFill>
                <a:schemeClr val="tx1"/>
              </a:solidFill>
            </a:rPr>
            <a:t>ТУР </a:t>
          </a:r>
          <a:endParaRPr lang="ru-RU" sz="1400" b="1" kern="1200" dirty="0">
            <a:solidFill>
              <a:schemeClr val="tx1"/>
            </a:solidFill>
          </a:endParaRPr>
        </a:p>
      </dsp:txBody>
      <dsp:txXfrm>
        <a:off x="2952333" y="0"/>
        <a:ext cx="1393291" cy="1393291"/>
      </dsp:txXfrm>
    </dsp:sp>
    <dsp:sp modelId="{BC018666-C6F9-4714-A825-C94CA992C59B}">
      <dsp:nvSpPr>
        <dsp:cNvPr id="0" name=""/>
        <dsp:cNvSpPr/>
      </dsp:nvSpPr>
      <dsp:spPr>
        <a:xfrm rot="1670421">
          <a:off x="4624384" y="2967892"/>
          <a:ext cx="206575" cy="473719"/>
        </a:xfrm>
        <a:prstGeom prst="rightArrow">
          <a:avLst>
            <a:gd name="adj1" fmla="val 60000"/>
            <a:gd name="adj2" fmla="val 50000"/>
          </a:avLst>
        </a:prstGeom>
        <a:solidFill>
          <a:schemeClr val="accent4">
            <a:hueOff val="3742489"/>
            <a:satOff val="-20694"/>
            <a:lumOff val="-1765"/>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3742489"/>
              <a:satOff val="-20694"/>
              <a:lumOff val="-1765"/>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b="1" kern="1200">
            <a:solidFill>
              <a:schemeClr val="tx1"/>
            </a:solidFill>
          </a:endParaRPr>
        </a:p>
      </dsp:txBody>
      <dsp:txXfrm rot="1670421">
        <a:off x="4624384" y="2967892"/>
        <a:ext cx="206575" cy="473719"/>
      </dsp:txXfrm>
    </dsp:sp>
    <dsp:sp modelId="{C193C259-540A-4ED2-99BF-8AC6BB6E9E26}">
      <dsp:nvSpPr>
        <dsp:cNvPr id="0" name=""/>
        <dsp:cNvSpPr/>
      </dsp:nvSpPr>
      <dsp:spPr>
        <a:xfrm>
          <a:off x="4824532" y="2927188"/>
          <a:ext cx="1393291" cy="1393291"/>
        </a:xfrm>
        <a:prstGeom prst="ellipse">
          <a:avLst/>
        </a:prstGeom>
        <a:solidFill>
          <a:schemeClr val="accent4">
            <a:hueOff val="3742489"/>
            <a:satOff val="-20694"/>
            <a:lumOff val="-1765"/>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3742489"/>
              <a:satOff val="-20694"/>
              <a:lumOff val="-1765"/>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err="1" smtClean="0">
              <a:solidFill>
                <a:schemeClr val="tx1"/>
              </a:solidFill>
            </a:rPr>
            <a:t>туристсько-екскурсійні</a:t>
          </a:r>
          <a:r>
            <a:rPr lang="ru-RU" sz="1400" b="1" kern="1200" dirty="0" smtClean="0">
              <a:solidFill>
                <a:schemeClr val="tx1"/>
              </a:solidFill>
            </a:rPr>
            <a:t> </a:t>
          </a:r>
          <a:r>
            <a:rPr lang="ru-RU" sz="1400" b="1" kern="1200" dirty="0" err="1" smtClean="0">
              <a:solidFill>
                <a:schemeClr val="tx1"/>
              </a:solidFill>
            </a:rPr>
            <a:t>послуги</a:t>
          </a:r>
          <a:r>
            <a:rPr lang="ru-RU" sz="1400" b="1" kern="1200" dirty="0" smtClean="0">
              <a:solidFill>
                <a:schemeClr val="tx1"/>
              </a:solidFill>
            </a:rPr>
            <a:t> </a:t>
          </a:r>
          <a:endParaRPr lang="ru-RU" sz="1400" b="1" kern="1200" dirty="0">
            <a:solidFill>
              <a:schemeClr val="tx1"/>
            </a:solidFill>
          </a:endParaRPr>
        </a:p>
      </dsp:txBody>
      <dsp:txXfrm>
        <a:off x="4824532" y="2927188"/>
        <a:ext cx="1393291" cy="1393291"/>
      </dsp:txXfrm>
    </dsp:sp>
    <dsp:sp modelId="{FEA63320-4F24-4CD6-8F9E-5CE38FE44975}">
      <dsp:nvSpPr>
        <dsp:cNvPr id="0" name=""/>
        <dsp:cNvSpPr/>
      </dsp:nvSpPr>
      <dsp:spPr>
        <a:xfrm rot="9110075">
          <a:off x="2532417" y="2968771"/>
          <a:ext cx="194858" cy="473719"/>
        </a:xfrm>
        <a:prstGeom prst="rightArrow">
          <a:avLst>
            <a:gd name="adj1" fmla="val 60000"/>
            <a:gd name="adj2" fmla="val 50000"/>
          </a:avLst>
        </a:prstGeom>
        <a:solidFill>
          <a:schemeClr val="accent4">
            <a:hueOff val="7484979"/>
            <a:satOff val="-41387"/>
            <a:lumOff val="-3529"/>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7484979"/>
              <a:satOff val="-41387"/>
              <a:lumOff val="-3529"/>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ru-RU" sz="1100" b="1" kern="1200">
            <a:solidFill>
              <a:schemeClr val="tx1"/>
            </a:solidFill>
          </a:endParaRPr>
        </a:p>
      </dsp:txBody>
      <dsp:txXfrm rot="9110075">
        <a:off x="2532417" y="2968771"/>
        <a:ext cx="194858" cy="473719"/>
      </dsp:txXfrm>
    </dsp:sp>
    <dsp:sp modelId="{9CEED174-7891-4B12-B73F-93B02F63DC87}">
      <dsp:nvSpPr>
        <dsp:cNvPr id="0" name=""/>
        <dsp:cNvSpPr/>
      </dsp:nvSpPr>
      <dsp:spPr>
        <a:xfrm>
          <a:off x="1152122" y="2927188"/>
          <a:ext cx="1393291" cy="1393291"/>
        </a:xfrm>
        <a:prstGeom prst="ellipse">
          <a:avLst/>
        </a:prstGeom>
        <a:solidFill>
          <a:schemeClr val="accent4">
            <a:hueOff val="7484979"/>
            <a:satOff val="-41387"/>
            <a:lumOff val="-3529"/>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7484979"/>
              <a:satOff val="-41387"/>
              <a:lumOff val="-3529"/>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err="1" smtClean="0">
              <a:solidFill>
                <a:schemeClr val="tx1"/>
              </a:solidFill>
            </a:rPr>
            <a:t>туристські</a:t>
          </a:r>
          <a:r>
            <a:rPr lang="ru-RU" sz="1400" b="1" kern="1200" dirty="0" smtClean="0">
              <a:solidFill>
                <a:schemeClr val="tx1"/>
              </a:solidFill>
            </a:rPr>
            <a:t> </a:t>
          </a:r>
          <a:r>
            <a:rPr lang="ru-RU" sz="1400" b="1" kern="1200" dirty="0" err="1" smtClean="0">
              <a:solidFill>
                <a:schemeClr val="tx1"/>
              </a:solidFill>
            </a:rPr>
            <a:t>товари</a:t>
          </a:r>
          <a:endParaRPr lang="ru-RU" sz="1400" b="1" kern="1200" dirty="0">
            <a:solidFill>
              <a:schemeClr val="tx1"/>
            </a:solidFill>
          </a:endParaRPr>
        </a:p>
      </dsp:txBody>
      <dsp:txXfrm>
        <a:off x="1152122" y="2927188"/>
        <a:ext cx="1393291" cy="139329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55ABA9B-D723-4A42-A6C1-EBC281141EDF}">
      <dsp:nvSpPr>
        <dsp:cNvPr id="0" name=""/>
        <dsp:cNvSpPr/>
      </dsp:nvSpPr>
      <dsp:spPr>
        <a:xfrm>
          <a:off x="-5080878" y="-778677"/>
          <a:ext cx="6053155" cy="6053155"/>
        </a:xfrm>
        <a:prstGeom prst="blockArc">
          <a:avLst>
            <a:gd name="adj1" fmla="val 18900000"/>
            <a:gd name="adj2" fmla="val 2700000"/>
            <a:gd name="adj3" fmla="val 357"/>
          </a:avLst>
        </a:pr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FB0C04-63DA-4B0E-B256-C566ACE54340}">
      <dsp:nvSpPr>
        <dsp:cNvPr id="0" name=""/>
        <dsp:cNvSpPr/>
      </dsp:nvSpPr>
      <dsp:spPr>
        <a:xfrm>
          <a:off x="315380" y="204379"/>
          <a:ext cx="7778000" cy="408578"/>
        </a:xfrm>
        <a:prstGeom prst="rect">
          <a:avLst/>
        </a:prstGeom>
        <a:solidFill>
          <a:schemeClr val="accent4">
            <a:hueOff val="0"/>
            <a:satOff val="0"/>
            <a:lumOff val="0"/>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Значний вплив людського фактору (вплив зацікавленої клієнтури)</a:t>
          </a:r>
          <a:endParaRPr lang="ru-RU" sz="1500" kern="1200" dirty="0">
            <a:solidFill>
              <a:schemeClr val="tx1"/>
            </a:solidFill>
          </a:endParaRPr>
        </a:p>
      </dsp:txBody>
      <dsp:txXfrm>
        <a:off x="315380" y="204379"/>
        <a:ext cx="7778000" cy="408578"/>
      </dsp:txXfrm>
    </dsp:sp>
    <dsp:sp modelId="{A74BC59A-2E5A-4327-9026-AD9FDDA5E5D6}">
      <dsp:nvSpPr>
        <dsp:cNvPr id="0" name=""/>
        <dsp:cNvSpPr/>
      </dsp:nvSpPr>
      <dsp:spPr>
        <a:xfrm>
          <a:off x="60018" y="153306"/>
          <a:ext cx="510722" cy="510722"/>
        </a:xfrm>
        <a:prstGeom prst="ellipse">
          <a:avLst/>
        </a:prstGeom>
        <a:solidFill>
          <a:schemeClr val="lt1">
            <a:hueOff val="0"/>
            <a:satOff val="0"/>
            <a:lumOff val="0"/>
            <a:alphaOff val="0"/>
          </a:schemeClr>
        </a:solidFill>
        <a:ln w="10000" cap="flat" cmpd="sng" algn="ctr">
          <a:solidFill>
            <a:schemeClr val="accent4">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2A491F64-20AD-47B8-A70F-5CC3F828F39F}">
      <dsp:nvSpPr>
        <dsp:cNvPr id="0" name=""/>
        <dsp:cNvSpPr/>
      </dsp:nvSpPr>
      <dsp:spPr>
        <a:xfrm>
          <a:off x="685384" y="817606"/>
          <a:ext cx="7407996" cy="408578"/>
        </a:xfrm>
        <a:prstGeom prst="rect">
          <a:avLst/>
        </a:prstGeom>
        <a:solidFill>
          <a:schemeClr val="accent4">
            <a:hueOff val="1247497"/>
            <a:satOff val="-6898"/>
            <a:lumOff val="-588"/>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1247497"/>
              <a:satOff val="-6898"/>
              <a:lumOff val="-588"/>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Комплексність екскурсійної послуги (основні послуги доповнюються додатковими) </a:t>
          </a:r>
          <a:endParaRPr lang="ru-RU" sz="1500" kern="1200" dirty="0">
            <a:solidFill>
              <a:schemeClr val="tx1"/>
            </a:solidFill>
          </a:endParaRPr>
        </a:p>
      </dsp:txBody>
      <dsp:txXfrm>
        <a:off x="685384" y="817606"/>
        <a:ext cx="7407996" cy="408578"/>
      </dsp:txXfrm>
    </dsp:sp>
    <dsp:sp modelId="{3A29DBB1-CEE6-4608-8206-38086D3F50EF}">
      <dsp:nvSpPr>
        <dsp:cNvPr id="0" name=""/>
        <dsp:cNvSpPr/>
      </dsp:nvSpPr>
      <dsp:spPr>
        <a:xfrm>
          <a:off x="430023" y="766533"/>
          <a:ext cx="510722" cy="510722"/>
        </a:xfrm>
        <a:prstGeom prst="ellipse">
          <a:avLst/>
        </a:prstGeom>
        <a:solidFill>
          <a:schemeClr val="lt1">
            <a:hueOff val="0"/>
            <a:satOff val="0"/>
            <a:lumOff val="0"/>
            <a:alphaOff val="0"/>
          </a:schemeClr>
        </a:solidFill>
        <a:ln w="10000" cap="flat" cmpd="sng" algn="ctr">
          <a:solidFill>
            <a:schemeClr val="accent4">
              <a:hueOff val="1247497"/>
              <a:satOff val="-6898"/>
              <a:lumOff val="-588"/>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A847A47B-59DA-4A23-9984-D39407D0B6B3}">
      <dsp:nvSpPr>
        <dsp:cNvPr id="0" name=""/>
        <dsp:cNvSpPr/>
      </dsp:nvSpPr>
      <dsp:spPr>
        <a:xfrm>
          <a:off x="888145" y="1430383"/>
          <a:ext cx="7205235" cy="408578"/>
        </a:xfrm>
        <a:prstGeom prst="rect">
          <a:avLst/>
        </a:prstGeom>
        <a:solidFill>
          <a:schemeClr val="accent4">
            <a:hueOff val="2494993"/>
            <a:satOff val="-13796"/>
            <a:lumOff val="-1176"/>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2494993"/>
              <a:satOff val="-13796"/>
              <a:lumOff val="-1176"/>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Тісні зв'язки між складовими </a:t>
          </a:r>
          <a:endParaRPr lang="ru-RU" sz="1500" kern="1200" dirty="0">
            <a:solidFill>
              <a:schemeClr val="tx1"/>
            </a:solidFill>
          </a:endParaRPr>
        </a:p>
      </dsp:txBody>
      <dsp:txXfrm>
        <a:off x="888145" y="1430383"/>
        <a:ext cx="7205235" cy="408578"/>
      </dsp:txXfrm>
    </dsp:sp>
    <dsp:sp modelId="{F1FAAE26-B6DB-4AE6-BEB0-BCE6B9EA9591}">
      <dsp:nvSpPr>
        <dsp:cNvPr id="0" name=""/>
        <dsp:cNvSpPr/>
      </dsp:nvSpPr>
      <dsp:spPr>
        <a:xfrm>
          <a:off x="632783" y="1379311"/>
          <a:ext cx="510722" cy="510722"/>
        </a:xfrm>
        <a:prstGeom prst="ellipse">
          <a:avLst/>
        </a:prstGeom>
        <a:solidFill>
          <a:schemeClr val="lt1">
            <a:hueOff val="0"/>
            <a:satOff val="0"/>
            <a:lumOff val="0"/>
            <a:alphaOff val="0"/>
          </a:schemeClr>
        </a:solidFill>
        <a:ln w="10000" cap="flat" cmpd="sng" algn="ctr">
          <a:solidFill>
            <a:schemeClr val="accent4">
              <a:hueOff val="2494993"/>
              <a:satOff val="-13796"/>
              <a:lumOff val="-1176"/>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F5FC4409-269E-42BE-8002-0804E16D7B20}">
      <dsp:nvSpPr>
        <dsp:cNvPr id="0" name=""/>
        <dsp:cNvSpPr/>
      </dsp:nvSpPr>
      <dsp:spPr>
        <a:xfrm>
          <a:off x="952884" y="2043610"/>
          <a:ext cx="7140496" cy="408578"/>
        </a:xfrm>
        <a:prstGeom prst="rect">
          <a:avLst/>
        </a:prstGeom>
        <a:solidFill>
          <a:schemeClr val="accent4">
            <a:hueOff val="3742489"/>
            <a:satOff val="-20694"/>
            <a:lumOff val="-1765"/>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3742489"/>
              <a:satOff val="-20694"/>
              <a:lumOff val="-1765"/>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Неможливість накопичення та зберігання </a:t>
          </a:r>
          <a:endParaRPr lang="ru-RU" sz="1500" kern="1200" dirty="0">
            <a:solidFill>
              <a:schemeClr val="tx1"/>
            </a:solidFill>
          </a:endParaRPr>
        </a:p>
      </dsp:txBody>
      <dsp:txXfrm>
        <a:off x="952884" y="2043610"/>
        <a:ext cx="7140496" cy="408578"/>
      </dsp:txXfrm>
    </dsp:sp>
    <dsp:sp modelId="{D356D475-6D8B-4F09-8C10-EA4FCE8752FA}">
      <dsp:nvSpPr>
        <dsp:cNvPr id="0" name=""/>
        <dsp:cNvSpPr/>
      </dsp:nvSpPr>
      <dsp:spPr>
        <a:xfrm>
          <a:off x="697523" y="1992538"/>
          <a:ext cx="510722" cy="510722"/>
        </a:xfrm>
        <a:prstGeom prst="ellipse">
          <a:avLst/>
        </a:prstGeom>
        <a:solidFill>
          <a:schemeClr val="lt1">
            <a:hueOff val="0"/>
            <a:satOff val="0"/>
            <a:lumOff val="0"/>
            <a:alphaOff val="0"/>
          </a:schemeClr>
        </a:solidFill>
        <a:ln w="10000" cap="flat" cmpd="sng" algn="ctr">
          <a:solidFill>
            <a:schemeClr val="accent4">
              <a:hueOff val="3742489"/>
              <a:satOff val="-20694"/>
              <a:lumOff val="-1765"/>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241D89CC-32A1-4EB3-B20B-F45B7FC04AF4}">
      <dsp:nvSpPr>
        <dsp:cNvPr id="0" name=""/>
        <dsp:cNvSpPr/>
      </dsp:nvSpPr>
      <dsp:spPr>
        <a:xfrm>
          <a:off x="888145" y="2656837"/>
          <a:ext cx="7205235" cy="408578"/>
        </a:xfrm>
        <a:prstGeom prst="rect">
          <a:avLst/>
        </a:prstGeom>
        <a:solidFill>
          <a:schemeClr val="accent4">
            <a:hueOff val="4989986"/>
            <a:satOff val="-27591"/>
            <a:lumOff val="-2353"/>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4989986"/>
              <a:satOff val="-27591"/>
              <a:lumOff val="-2353"/>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Сезонні коливання попиту </a:t>
          </a:r>
          <a:endParaRPr lang="ru-RU" sz="1500" kern="1200" dirty="0">
            <a:solidFill>
              <a:schemeClr val="tx1"/>
            </a:solidFill>
          </a:endParaRPr>
        </a:p>
      </dsp:txBody>
      <dsp:txXfrm>
        <a:off x="888145" y="2656837"/>
        <a:ext cx="7205235" cy="408578"/>
      </dsp:txXfrm>
    </dsp:sp>
    <dsp:sp modelId="{BEA9701C-6D08-4043-A9E4-C029BC2D842F}">
      <dsp:nvSpPr>
        <dsp:cNvPr id="0" name=""/>
        <dsp:cNvSpPr/>
      </dsp:nvSpPr>
      <dsp:spPr>
        <a:xfrm>
          <a:off x="632783" y="2605765"/>
          <a:ext cx="510722" cy="510722"/>
        </a:xfrm>
        <a:prstGeom prst="ellipse">
          <a:avLst/>
        </a:prstGeom>
        <a:solidFill>
          <a:schemeClr val="lt1">
            <a:hueOff val="0"/>
            <a:satOff val="0"/>
            <a:lumOff val="0"/>
            <a:alphaOff val="0"/>
          </a:schemeClr>
        </a:solidFill>
        <a:ln w="10000" cap="flat" cmpd="sng" algn="ctr">
          <a:solidFill>
            <a:schemeClr val="accent4">
              <a:hueOff val="4989986"/>
              <a:satOff val="-27591"/>
              <a:lumOff val="-2353"/>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815DFBE6-1882-4159-AA5C-EB09B8AB4F50}">
      <dsp:nvSpPr>
        <dsp:cNvPr id="0" name=""/>
        <dsp:cNvSpPr/>
      </dsp:nvSpPr>
      <dsp:spPr>
        <a:xfrm>
          <a:off x="685384" y="3269615"/>
          <a:ext cx="7407996" cy="408578"/>
        </a:xfrm>
        <a:prstGeom prst="rect">
          <a:avLst/>
        </a:prstGeom>
        <a:solidFill>
          <a:schemeClr val="accent4">
            <a:hueOff val="6237482"/>
            <a:satOff val="-34489"/>
            <a:lumOff val="-2941"/>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6237482"/>
              <a:satOff val="-34489"/>
              <a:lumOff val="-2941"/>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Врахування диференційованого підходу при формуванні  </a:t>
          </a:r>
          <a:endParaRPr lang="ru-RU" sz="1500" kern="1200" dirty="0">
            <a:solidFill>
              <a:schemeClr val="tx1"/>
            </a:solidFill>
          </a:endParaRPr>
        </a:p>
      </dsp:txBody>
      <dsp:txXfrm>
        <a:off x="685384" y="3269615"/>
        <a:ext cx="7407996" cy="408578"/>
      </dsp:txXfrm>
    </dsp:sp>
    <dsp:sp modelId="{BDF06AB2-6367-46A5-832D-0CACC48E7CF9}">
      <dsp:nvSpPr>
        <dsp:cNvPr id="0" name=""/>
        <dsp:cNvSpPr/>
      </dsp:nvSpPr>
      <dsp:spPr>
        <a:xfrm>
          <a:off x="430023" y="3218543"/>
          <a:ext cx="510722" cy="510722"/>
        </a:xfrm>
        <a:prstGeom prst="ellipse">
          <a:avLst/>
        </a:prstGeom>
        <a:solidFill>
          <a:schemeClr val="lt1">
            <a:hueOff val="0"/>
            <a:satOff val="0"/>
            <a:lumOff val="0"/>
            <a:alphaOff val="0"/>
          </a:schemeClr>
        </a:solidFill>
        <a:ln w="10000" cap="flat" cmpd="sng" algn="ctr">
          <a:solidFill>
            <a:schemeClr val="accent4">
              <a:hueOff val="6237482"/>
              <a:satOff val="-34489"/>
              <a:lumOff val="-2941"/>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49A28609-E835-41D4-B9A4-293CC7ADF13C}">
      <dsp:nvSpPr>
        <dsp:cNvPr id="0" name=""/>
        <dsp:cNvSpPr/>
      </dsp:nvSpPr>
      <dsp:spPr>
        <a:xfrm>
          <a:off x="315380" y="3882842"/>
          <a:ext cx="7778000" cy="408578"/>
        </a:xfrm>
        <a:prstGeom prst="rect">
          <a:avLst/>
        </a:prstGeom>
        <a:solidFill>
          <a:schemeClr val="accent4">
            <a:hueOff val="7484979"/>
            <a:satOff val="-41387"/>
            <a:lumOff val="-3529"/>
            <a:alphaOff val="0"/>
          </a:schemeClr>
        </a:solidFill>
        <a:ln>
          <a:noFill/>
        </a:ln>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accent4">
              <a:hueOff val="7484979"/>
              <a:satOff val="-41387"/>
              <a:lumOff val="-3529"/>
              <a:alphaOff val="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324309" tIns="38100" rIns="38100" bIns="38100" numCol="1" spcCol="1270" anchor="ctr" anchorCtr="0">
          <a:noAutofit/>
        </a:bodyPr>
        <a:lstStyle/>
        <a:p>
          <a:pPr lvl="0" algn="l" defTabSz="666750">
            <a:lnSpc>
              <a:spcPct val="90000"/>
            </a:lnSpc>
            <a:spcBef>
              <a:spcPct val="0"/>
            </a:spcBef>
            <a:spcAft>
              <a:spcPct val="35000"/>
            </a:spcAft>
          </a:pPr>
          <a:r>
            <a:rPr lang="uk-UA" sz="1500" kern="1200" dirty="0" smtClean="0">
              <a:solidFill>
                <a:schemeClr val="tx1"/>
              </a:solidFill>
            </a:rPr>
            <a:t>Невіддільність від джерел формування  </a:t>
          </a:r>
          <a:endParaRPr lang="ru-RU" sz="1500" kern="1200" dirty="0">
            <a:solidFill>
              <a:schemeClr val="tx1"/>
            </a:solidFill>
          </a:endParaRPr>
        </a:p>
      </dsp:txBody>
      <dsp:txXfrm>
        <a:off x="315380" y="3882842"/>
        <a:ext cx="7778000" cy="408578"/>
      </dsp:txXfrm>
    </dsp:sp>
    <dsp:sp modelId="{9D4B8B74-9B69-4543-A031-362475017632}">
      <dsp:nvSpPr>
        <dsp:cNvPr id="0" name=""/>
        <dsp:cNvSpPr/>
      </dsp:nvSpPr>
      <dsp:spPr>
        <a:xfrm>
          <a:off x="60018" y="3831770"/>
          <a:ext cx="510722" cy="510722"/>
        </a:xfrm>
        <a:prstGeom prst="ellipse">
          <a:avLst/>
        </a:prstGeom>
        <a:solidFill>
          <a:schemeClr val="lt1">
            <a:hueOff val="0"/>
            <a:satOff val="0"/>
            <a:lumOff val="0"/>
            <a:alphaOff val="0"/>
          </a:schemeClr>
        </a:solidFill>
        <a:ln w="10000" cap="flat" cmpd="sng" algn="ctr">
          <a:solidFill>
            <a:schemeClr val="accent4">
              <a:hueOff val="7484979"/>
              <a:satOff val="-41387"/>
              <a:lumOff val="-3529"/>
              <a:alphaOff val="0"/>
            </a:schemeClr>
          </a:solidFill>
          <a:prstDash val="solid"/>
        </a:ln>
        <a:effectLst>
          <a:outerShdw blurRad="38100" dist="30000" dir="5400000" rotWithShape="0">
            <a:srgbClr val="000000">
              <a:alpha val="45000"/>
            </a:srgbClr>
          </a:outerShdw>
        </a:effectLst>
      </dsp:spPr>
      <dsp:style>
        <a:lnRef idx="1">
          <a:scrgbClr r="0" g="0" b="0"/>
        </a:lnRef>
        <a:fillRef idx="1">
          <a:scrgbClr r="0" g="0" b="0"/>
        </a:fillRef>
        <a:effectRef idx="2">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76C8228-445F-4921-B21A-510645C78E53}">
      <dsp:nvSpPr>
        <dsp:cNvPr id="0" name=""/>
        <dsp:cNvSpPr/>
      </dsp:nvSpPr>
      <dsp:spPr>
        <a:xfrm>
          <a:off x="0" y="171359"/>
          <a:ext cx="8435280" cy="727650"/>
        </a:xfrm>
        <a:prstGeom prst="rect">
          <a:avLst/>
        </a:prstGeom>
        <a:solidFill>
          <a:schemeClr val="lt1">
            <a:alpha val="90000"/>
            <a:hueOff val="0"/>
            <a:satOff val="0"/>
            <a:lumOff val="0"/>
            <a:alphaOff val="0"/>
          </a:schemeClr>
        </a:solidFill>
        <a:ln w="10000"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solidFill>
                <a:schemeClr val="tx1"/>
              </a:solidFill>
            </a:rPr>
            <a:t>надання усіх послуг повинно бути обумовлено метою екскурсії та відповідати умовам, що визначаються потребами екскурсантів</a:t>
          </a:r>
          <a:endParaRPr lang="ru-RU" sz="1400" kern="1200" dirty="0">
            <a:solidFill>
              <a:schemeClr val="tx1"/>
            </a:solidFill>
          </a:endParaRPr>
        </a:p>
      </dsp:txBody>
      <dsp:txXfrm>
        <a:off x="0" y="171359"/>
        <a:ext cx="8435280" cy="727650"/>
      </dsp:txXfrm>
    </dsp:sp>
    <dsp:sp modelId="{75E3E38E-F6AD-4FB1-9DB3-1DD811A11340}">
      <dsp:nvSpPr>
        <dsp:cNvPr id="0" name=""/>
        <dsp:cNvSpPr/>
      </dsp:nvSpPr>
      <dsp:spPr>
        <a:xfrm>
          <a:off x="421764" y="8999"/>
          <a:ext cx="5904696" cy="324720"/>
        </a:xfrm>
        <a:prstGeom prst="roundRect">
          <a:avLst/>
        </a:prstGeom>
        <a:solidFill>
          <a:schemeClr val="accent4">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uk-UA" sz="1400" b="1" kern="1200" dirty="0" smtClean="0">
              <a:solidFill>
                <a:schemeClr val="tx1"/>
              </a:solidFill>
            </a:rPr>
            <a:t>Обґрунтованість</a:t>
          </a:r>
          <a:endParaRPr lang="ru-RU" sz="1400" b="1" kern="1200" dirty="0">
            <a:solidFill>
              <a:schemeClr val="tx1"/>
            </a:solidFill>
          </a:endParaRPr>
        </a:p>
      </dsp:txBody>
      <dsp:txXfrm>
        <a:off x="421764" y="8999"/>
        <a:ext cx="5904696" cy="324720"/>
      </dsp:txXfrm>
    </dsp:sp>
    <dsp:sp modelId="{0CC08932-4A16-4705-9A7F-F21455E8C1F7}">
      <dsp:nvSpPr>
        <dsp:cNvPr id="0" name=""/>
        <dsp:cNvSpPr/>
      </dsp:nvSpPr>
      <dsp:spPr>
        <a:xfrm>
          <a:off x="0" y="1120769"/>
          <a:ext cx="8435280" cy="528412"/>
        </a:xfrm>
        <a:prstGeom prst="rect">
          <a:avLst/>
        </a:prstGeom>
        <a:solidFill>
          <a:schemeClr val="lt1">
            <a:alpha val="90000"/>
            <a:hueOff val="0"/>
            <a:satOff val="0"/>
            <a:lumOff val="0"/>
            <a:alphaOff val="0"/>
          </a:schemeClr>
        </a:solidFill>
        <a:ln w="10000" cap="flat" cmpd="sng" algn="ctr">
          <a:solidFill>
            <a:schemeClr val="accent4">
              <a:hueOff val="1496996"/>
              <a:satOff val="-8277"/>
              <a:lumOff val="-70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ru-RU" sz="1400" kern="1200" dirty="0" err="1" smtClean="0">
              <a:solidFill>
                <a:schemeClr val="tx1"/>
              </a:solidFill>
            </a:rPr>
            <a:t>відповідність</a:t>
          </a:r>
          <a:r>
            <a:rPr lang="ru-RU" sz="1400" kern="1200" dirty="0" smtClean="0">
              <a:solidFill>
                <a:schemeClr val="tx1"/>
              </a:solidFill>
            </a:rPr>
            <a:t> реального продукту </a:t>
          </a:r>
          <a:r>
            <a:rPr lang="ru-RU" sz="1400" kern="1200" dirty="0" err="1" smtClean="0">
              <a:solidFill>
                <a:schemeClr val="tx1"/>
              </a:solidFill>
            </a:rPr>
            <a:t>рекламі</a:t>
          </a:r>
          <a:r>
            <a:rPr lang="ru-RU" sz="1400" kern="1200" dirty="0" smtClean="0">
              <a:solidFill>
                <a:schemeClr val="tx1"/>
              </a:solidFill>
            </a:rPr>
            <a:t>, </a:t>
          </a:r>
          <a:r>
            <a:rPr lang="ru-RU" sz="1400" kern="1200" dirty="0" err="1" smtClean="0">
              <a:solidFill>
                <a:schemeClr val="tx1"/>
              </a:solidFill>
            </a:rPr>
            <a:t>достовірність</a:t>
          </a:r>
          <a:r>
            <a:rPr lang="ru-RU" sz="1400" kern="1200" dirty="0" smtClean="0">
              <a:solidFill>
                <a:schemeClr val="tx1"/>
              </a:solidFill>
            </a:rPr>
            <a:t> </a:t>
          </a:r>
          <a:r>
            <a:rPr lang="ru-RU" sz="1400" kern="1200" dirty="0" err="1" smtClean="0">
              <a:solidFill>
                <a:schemeClr val="tx1"/>
              </a:solidFill>
            </a:rPr>
            <a:t>інформації</a:t>
          </a:r>
          <a:r>
            <a:rPr lang="ru-RU" sz="1400" kern="1200" dirty="0" smtClean="0">
              <a:solidFill>
                <a:schemeClr val="tx1"/>
              </a:solidFill>
            </a:rPr>
            <a:t>. </a:t>
          </a:r>
          <a:endParaRPr lang="ru-RU" sz="1400" kern="1200" dirty="0">
            <a:solidFill>
              <a:schemeClr val="tx1"/>
            </a:solidFill>
          </a:endParaRPr>
        </a:p>
      </dsp:txBody>
      <dsp:txXfrm>
        <a:off x="0" y="1120769"/>
        <a:ext cx="8435280" cy="528412"/>
      </dsp:txXfrm>
    </dsp:sp>
    <dsp:sp modelId="{356CF844-7653-4D2E-B6FB-22E71B14F0B3}">
      <dsp:nvSpPr>
        <dsp:cNvPr id="0" name=""/>
        <dsp:cNvSpPr/>
      </dsp:nvSpPr>
      <dsp:spPr>
        <a:xfrm>
          <a:off x="421764" y="958409"/>
          <a:ext cx="5904696" cy="324720"/>
        </a:xfrm>
        <a:prstGeom prst="roundRect">
          <a:avLst/>
        </a:prstGeom>
        <a:solidFill>
          <a:schemeClr val="accent4">
            <a:hueOff val="1496996"/>
            <a:satOff val="-8277"/>
            <a:lumOff val="-706"/>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ru-RU" sz="1400" b="1" kern="1200" dirty="0" err="1" smtClean="0">
              <a:solidFill>
                <a:schemeClr val="tx1"/>
              </a:solidFill>
            </a:rPr>
            <a:t>Надійність</a:t>
          </a:r>
          <a:endParaRPr lang="ru-RU" sz="1400" b="1" kern="1200" dirty="0">
            <a:solidFill>
              <a:schemeClr val="tx1"/>
            </a:solidFill>
          </a:endParaRPr>
        </a:p>
      </dsp:txBody>
      <dsp:txXfrm>
        <a:off x="421764" y="958409"/>
        <a:ext cx="5904696" cy="324720"/>
      </dsp:txXfrm>
    </dsp:sp>
    <dsp:sp modelId="{243CC528-E876-4C0A-BA0C-C9266137787D}">
      <dsp:nvSpPr>
        <dsp:cNvPr id="0" name=""/>
        <dsp:cNvSpPr/>
      </dsp:nvSpPr>
      <dsp:spPr>
        <a:xfrm>
          <a:off x="0" y="1871092"/>
          <a:ext cx="8435280" cy="727650"/>
        </a:xfrm>
        <a:prstGeom prst="rect">
          <a:avLst/>
        </a:prstGeom>
        <a:solidFill>
          <a:schemeClr val="lt1">
            <a:alpha val="90000"/>
            <a:hueOff val="0"/>
            <a:satOff val="0"/>
            <a:lumOff val="0"/>
            <a:alphaOff val="0"/>
          </a:schemeClr>
        </a:solidFill>
        <a:ln w="10000" cap="flat" cmpd="sng" algn="ctr">
          <a:solidFill>
            <a:schemeClr val="accent4">
              <a:hueOff val="2993992"/>
              <a:satOff val="-16555"/>
              <a:lumOff val="-141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solidFill>
                <a:schemeClr val="tx1"/>
              </a:solidFill>
            </a:rPr>
            <a:t>досягнення максимального результату для екскурсанта за оптимальним, прийнятим для нього рівнем витрат</a:t>
          </a:r>
          <a:endParaRPr lang="ru-RU" sz="1400" kern="1200" dirty="0">
            <a:solidFill>
              <a:schemeClr val="tx1"/>
            </a:solidFill>
          </a:endParaRPr>
        </a:p>
      </dsp:txBody>
      <dsp:txXfrm>
        <a:off x="0" y="1871092"/>
        <a:ext cx="8435280" cy="727650"/>
      </dsp:txXfrm>
    </dsp:sp>
    <dsp:sp modelId="{869E083A-701F-4AD7-AF63-09721F7704C0}">
      <dsp:nvSpPr>
        <dsp:cNvPr id="0" name=""/>
        <dsp:cNvSpPr/>
      </dsp:nvSpPr>
      <dsp:spPr>
        <a:xfrm>
          <a:off x="421764" y="1708581"/>
          <a:ext cx="5904696" cy="324720"/>
        </a:xfrm>
        <a:prstGeom prst="roundRect">
          <a:avLst/>
        </a:prstGeom>
        <a:solidFill>
          <a:schemeClr val="accent4">
            <a:hueOff val="2993992"/>
            <a:satOff val="-16555"/>
            <a:lumOff val="-1412"/>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uk-UA" sz="1400" b="1" kern="1200" dirty="0" smtClean="0">
              <a:solidFill>
                <a:schemeClr val="tx1"/>
              </a:solidFill>
            </a:rPr>
            <a:t>Ефективність</a:t>
          </a:r>
          <a:endParaRPr lang="ru-RU" sz="1400" b="1" kern="1200" dirty="0">
            <a:solidFill>
              <a:schemeClr val="tx1"/>
            </a:solidFill>
          </a:endParaRPr>
        </a:p>
      </dsp:txBody>
      <dsp:txXfrm>
        <a:off x="421764" y="1708581"/>
        <a:ext cx="5904696" cy="324720"/>
      </dsp:txXfrm>
    </dsp:sp>
    <dsp:sp modelId="{6FDBD17E-7381-4FED-B320-9F9C517AB77C}">
      <dsp:nvSpPr>
        <dsp:cNvPr id="0" name=""/>
        <dsp:cNvSpPr/>
      </dsp:nvSpPr>
      <dsp:spPr>
        <a:xfrm>
          <a:off x="0" y="2787759"/>
          <a:ext cx="8435280" cy="727650"/>
        </a:xfrm>
        <a:prstGeom prst="rect">
          <a:avLst/>
        </a:prstGeom>
        <a:solidFill>
          <a:schemeClr val="lt1">
            <a:alpha val="90000"/>
            <a:hueOff val="0"/>
            <a:satOff val="0"/>
            <a:lumOff val="0"/>
            <a:alphaOff val="0"/>
          </a:schemeClr>
        </a:solidFill>
        <a:ln w="10000" cap="flat" cmpd="sng" algn="ctr">
          <a:solidFill>
            <a:schemeClr val="accent4">
              <a:hueOff val="4490988"/>
              <a:satOff val="-24832"/>
              <a:lumOff val="-21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solidFill>
                <a:schemeClr val="tx1"/>
              </a:solidFill>
            </a:rPr>
            <a:t>завершеність екскурсійного продукту, його здатність повністю задовольняти потреби відповідної категорії обслуговуваних екскурсантів</a:t>
          </a:r>
          <a:endParaRPr lang="ru-RU" sz="1400" kern="1200" dirty="0">
            <a:solidFill>
              <a:schemeClr val="tx1"/>
            </a:solidFill>
          </a:endParaRPr>
        </a:p>
      </dsp:txBody>
      <dsp:txXfrm>
        <a:off x="0" y="2787759"/>
        <a:ext cx="8435280" cy="727650"/>
      </dsp:txXfrm>
    </dsp:sp>
    <dsp:sp modelId="{A0B38E9A-37A6-416B-928E-C88F87FB4AD8}">
      <dsp:nvSpPr>
        <dsp:cNvPr id="0" name=""/>
        <dsp:cNvSpPr/>
      </dsp:nvSpPr>
      <dsp:spPr>
        <a:xfrm>
          <a:off x="421764" y="2657992"/>
          <a:ext cx="5904696" cy="324720"/>
        </a:xfrm>
        <a:prstGeom prst="roundRect">
          <a:avLst/>
        </a:prstGeom>
        <a:solidFill>
          <a:schemeClr val="accent4">
            <a:hueOff val="4490988"/>
            <a:satOff val="-24832"/>
            <a:lumOff val="-2117"/>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uk-UA" sz="1400" b="1" kern="1200" dirty="0" smtClean="0">
              <a:solidFill>
                <a:schemeClr val="tx1"/>
              </a:solidFill>
            </a:rPr>
            <a:t>Цілісність</a:t>
          </a:r>
          <a:endParaRPr lang="ru-RU" sz="1400" b="1" kern="1200" dirty="0">
            <a:solidFill>
              <a:schemeClr val="tx1"/>
            </a:solidFill>
          </a:endParaRPr>
        </a:p>
      </dsp:txBody>
      <dsp:txXfrm>
        <a:off x="421764" y="2657992"/>
        <a:ext cx="5904696" cy="324720"/>
      </dsp:txXfrm>
    </dsp:sp>
    <dsp:sp modelId="{3FEC2A42-F959-4033-8B13-AC2F61CE5C9A}">
      <dsp:nvSpPr>
        <dsp:cNvPr id="0" name=""/>
        <dsp:cNvSpPr/>
      </dsp:nvSpPr>
      <dsp:spPr>
        <a:xfrm>
          <a:off x="0" y="3769762"/>
          <a:ext cx="8435280" cy="528412"/>
        </a:xfrm>
        <a:prstGeom prst="rect">
          <a:avLst/>
        </a:prstGeom>
        <a:solidFill>
          <a:schemeClr val="lt1">
            <a:alpha val="90000"/>
            <a:hueOff val="0"/>
            <a:satOff val="0"/>
            <a:lumOff val="0"/>
            <a:alphaOff val="0"/>
          </a:schemeClr>
        </a:solidFill>
        <a:ln w="10000" cap="flat" cmpd="sng" algn="ctr">
          <a:solidFill>
            <a:schemeClr val="accent4">
              <a:hueOff val="5987983"/>
              <a:satOff val="-33110"/>
              <a:lumOff val="-282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solidFill>
                <a:schemeClr val="tx1"/>
              </a:solidFill>
            </a:rPr>
            <a:t>спроможність сприяти досягненню однієї або декільком цілям (відпочинок, пізнання тощо)</a:t>
          </a:r>
          <a:endParaRPr lang="ru-RU" sz="1400" kern="1200" dirty="0">
            <a:solidFill>
              <a:schemeClr val="tx1"/>
            </a:solidFill>
          </a:endParaRPr>
        </a:p>
      </dsp:txBody>
      <dsp:txXfrm>
        <a:off x="0" y="3769762"/>
        <a:ext cx="8435280" cy="528412"/>
      </dsp:txXfrm>
    </dsp:sp>
    <dsp:sp modelId="{CCA63E41-533C-4A18-9ACD-5B7E7F5C9558}">
      <dsp:nvSpPr>
        <dsp:cNvPr id="0" name=""/>
        <dsp:cNvSpPr/>
      </dsp:nvSpPr>
      <dsp:spPr>
        <a:xfrm>
          <a:off x="421764" y="3607402"/>
          <a:ext cx="5904696" cy="324720"/>
        </a:xfrm>
        <a:prstGeom prst="roundRect">
          <a:avLst/>
        </a:prstGeom>
        <a:solidFill>
          <a:schemeClr val="accent4">
            <a:hueOff val="5987983"/>
            <a:satOff val="-33110"/>
            <a:lumOff val="-2823"/>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uk-UA" sz="1400" b="1" kern="1200" dirty="0" smtClean="0">
              <a:solidFill>
                <a:schemeClr val="tx1"/>
              </a:solidFill>
            </a:rPr>
            <a:t>Корисність</a:t>
          </a:r>
          <a:endParaRPr lang="ru-RU" sz="1400" b="1" kern="1200" dirty="0">
            <a:solidFill>
              <a:schemeClr val="tx1"/>
            </a:solidFill>
          </a:endParaRPr>
        </a:p>
      </dsp:txBody>
      <dsp:txXfrm>
        <a:off x="421764" y="3607402"/>
        <a:ext cx="5904696" cy="324720"/>
      </dsp:txXfrm>
    </dsp:sp>
    <dsp:sp modelId="{CB3ACE0B-ED8B-4D9F-80F1-D833213F1E2B}">
      <dsp:nvSpPr>
        <dsp:cNvPr id="0" name=""/>
        <dsp:cNvSpPr/>
      </dsp:nvSpPr>
      <dsp:spPr>
        <a:xfrm>
          <a:off x="0" y="4519934"/>
          <a:ext cx="8435280" cy="727650"/>
        </a:xfrm>
        <a:prstGeom prst="rect">
          <a:avLst/>
        </a:prstGeom>
        <a:solidFill>
          <a:schemeClr val="lt1">
            <a:alpha val="90000"/>
            <a:hueOff val="0"/>
            <a:satOff val="0"/>
            <a:lumOff val="0"/>
            <a:alphaOff val="0"/>
          </a:schemeClr>
        </a:solidFill>
        <a:ln w="10000" cap="flat" cmpd="sng" algn="ctr">
          <a:solidFill>
            <a:schemeClr val="accent4">
              <a:hueOff val="7484979"/>
              <a:satOff val="-41387"/>
              <a:lumOff val="-352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54671" tIns="229108" rIns="654671" bIns="99568" numCol="1" spcCol="1270" anchor="t" anchorCtr="0">
          <a:noAutofit/>
        </a:bodyPr>
        <a:lstStyle/>
        <a:p>
          <a:pPr marL="114300" lvl="1" indent="-114300" algn="l" defTabSz="622300">
            <a:lnSpc>
              <a:spcPct val="90000"/>
            </a:lnSpc>
            <a:spcBef>
              <a:spcPct val="0"/>
            </a:spcBef>
            <a:spcAft>
              <a:spcPct val="15000"/>
            </a:spcAft>
            <a:buChar char="••"/>
          </a:pPr>
          <a:r>
            <a:rPr lang="uk-UA" sz="1400" kern="1200" dirty="0" smtClean="0">
              <a:solidFill>
                <a:schemeClr val="tx1"/>
              </a:solidFill>
            </a:rPr>
            <a:t>спроможність екскурсійного продукту у системі обслуговування пристосовуватися до іншого типу споживача</a:t>
          </a:r>
          <a:endParaRPr lang="ru-RU" sz="1400" kern="1200" dirty="0">
            <a:solidFill>
              <a:schemeClr val="tx1"/>
            </a:solidFill>
          </a:endParaRPr>
        </a:p>
      </dsp:txBody>
      <dsp:txXfrm>
        <a:off x="0" y="4519934"/>
        <a:ext cx="8435280" cy="727650"/>
      </dsp:txXfrm>
    </dsp:sp>
    <dsp:sp modelId="{959FD98A-D52F-4382-84B6-AECE049A31C4}">
      <dsp:nvSpPr>
        <dsp:cNvPr id="0" name=""/>
        <dsp:cNvSpPr/>
      </dsp:nvSpPr>
      <dsp:spPr>
        <a:xfrm>
          <a:off x="421764" y="4357574"/>
          <a:ext cx="5904696" cy="324720"/>
        </a:xfrm>
        <a:prstGeom prst="roundRect">
          <a:avLst/>
        </a:prstGeom>
        <a:solidFill>
          <a:schemeClr val="accent4">
            <a:hueOff val="7484979"/>
            <a:satOff val="-41387"/>
            <a:lumOff val="-3529"/>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3183" tIns="0" rIns="223183" bIns="0" numCol="1" spcCol="1270" anchor="ctr" anchorCtr="0">
          <a:noAutofit/>
        </a:bodyPr>
        <a:lstStyle/>
        <a:p>
          <a:pPr lvl="0" algn="l" defTabSz="622300">
            <a:lnSpc>
              <a:spcPct val="90000"/>
            </a:lnSpc>
            <a:spcBef>
              <a:spcPct val="0"/>
            </a:spcBef>
            <a:spcAft>
              <a:spcPct val="35000"/>
            </a:spcAft>
          </a:pPr>
          <a:r>
            <a:rPr lang="uk-UA" sz="1400" b="1" kern="1200" dirty="0" smtClean="0">
              <a:solidFill>
                <a:schemeClr val="tx1"/>
              </a:solidFill>
            </a:rPr>
            <a:t> Гнучкість </a:t>
          </a:r>
          <a:endParaRPr lang="ru-RU" sz="1400" b="1" kern="1200" dirty="0">
            <a:solidFill>
              <a:schemeClr val="tx1"/>
            </a:solidFill>
          </a:endParaRPr>
        </a:p>
      </dsp:txBody>
      <dsp:txXfrm>
        <a:off x="421764" y="4357574"/>
        <a:ext cx="5904696" cy="32472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87DD21-E7F4-47B0-A946-EDF340951ED6}">
      <dsp:nvSpPr>
        <dsp:cNvPr id="0" name=""/>
        <dsp:cNvSpPr/>
      </dsp:nvSpPr>
      <dsp:spPr>
        <a:xfrm>
          <a:off x="484108" y="2530"/>
          <a:ext cx="2245369" cy="1347221"/>
        </a:xfrm>
        <a:prstGeom prst="rect">
          <a:avLst/>
        </a:prstGeom>
        <a:solidFill>
          <a:schemeClr val="accent4">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Відповідність призначенню </a:t>
          </a:r>
          <a:endParaRPr lang="ru-RU" sz="2300" b="1" kern="1200" dirty="0">
            <a:solidFill>
              <a:schemeClr val="tx1"/>
            </a:solidFill>
          </a:endParaRPr>
        </a:p>
      </dsp:txBody>
      <dsp:txXfrm>
        <a:off x="484108" y="2530"/>
        <a:ext cx="2245369" cy="1347221"/>
      </dsp:txXfrm>
    </dsp:sp>
    <dsp:sp modelId="{67C67C4F-85E2-4DE7-A25E-75552E136229}">
      <dsp:nvSpPr>
        <dsp:cNvPr id="0" name=""/>
        <dsp:cNvSpPr/>
      </dsp:nvSpPr>
      <dsp:spPr>
        <a:xfrm>
          <a:off x="2954015" y="2530"/>
          <a:ext cx="2245369" cy="1347221"/>
        </a:xfrm>
        <a:prstGeom prst="rect">
          <a:avLst/>
        </a:prstGeom>
        <a:solidFill>
          <a:schemeClr val="accent4">
            <a:hueOff val="1247497"/>
            <a:satOff val="-6898"/>
            <a:lumOff val="-588"/>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Точність і своєчасність виконанню </a:t>
          </a:r>
          <a:endParaRPr lang="ru-RU" sz="2300" b="1" kern="1200" dirty="0">
            <a:solidFill>
              <a:schemeClr val="tx1"/>
            </a:solidFill>
          </a:endParaRPr>
        </a:p>
      </dsp:txBody>
      <dsp:txXfrm>
        <a:off x="2954015" y="2530"/>
        <a:ext cx="2245369" cy="1347221"/>
      </dsp:txXfrm>
    </dsp:sp>
    <dsp:sp modelId="{46998814-E58E-4FF7-BE19-8D1F0A09482F}">
      <dsp:nvSpPr>
        <dsp:cNvPr id="0" name=""/>
        <dsp:cNvSpPr/>
      </dsp:nvSpPr>
      <dsp:spPr>
        <a:xfrm>
          <a:off x="5423921" y="2530"/>
          <a:ext cx="2245369" cy="1347221"/>
        </a:xfrm>
        <a:prstGeom prst="rect">
          <a:avLst/>
        </a:prstGeom>
        <a:solidFill>
          <a:schemeClr val="accent4">
            <a:hueOff val="2494993"/>
            <a:satOff val="-13796"/>
            <a:lumOff val="-1176"/>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Комплексність </a:t>
          </a:r>
          <a:endParaRPr lang="ru-RU" sz="2300" b="1" kern="1200" dirty="0">
            <a:solidFill>
              <a:schemeClr val="tx1"/>
            </a:solidFill>
          </a:endParaRPr>
        </a:p>
      </dsp:txBody>
      <dsp:txXfrm>
        <a:off x="5423921" y="2530"/>
        <a:ext cx="2245369" cy="1347221"/>
      </dsp:txXfrm>
    </dsp:sp>
    <dsp:sp modelId="{10CAF310-D72D-413A-9826-42A4FADBE894}">
      <dsp:nvSpPr>
        <dsp:cNvPr id="0" name=""/>
        <dsp:cNvSpPr/>
      </dsp:nvSpPr>
      <dsp:spPr>
        <a:xfrm>
          <a:off x="484108" y="1574289"/>
          <a:ext cx="2245369" cy="1347221"/>
        </a:xfrm>
        <a:prstGeom prst="rect">
          <a:avLst/>
        </a:prstGeom>
        <a:solidFill>
          <a:schemeClr val="accent4">
            <a:hueOff val="3742489"/>
            <a:satOff val="-20694"/>
            <a:lumOff val="-1765"/>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Комфортність </a:t>
          </a:r>
          <a:endParaRPr lang="ru-RU" sz="2300" b="1" kern="1200" dirty="0">
            <a:solidFill>
              <a:schemeClr val="tx1"/>
            </a:solidFill>
          </a:endParaRPr>
        </a:p>
      </dsp:txBody>
      <dsp:txXfrm>
        <a:off x="484108" y="1574289"/>
        <a:ext cx="2245369" cy="1347221"/>
      </dsp:txXfrm>
    </dsp:sp>
    <dsp:sp modelId="{3381C222-C9F5-4C35-B2EA-45C11B5B1430}">
      <dsp:nvSpPr>
        <dsp:cNvPr id="0" name=""/>
        <dsp:cNvSpPr/>
      </dsp:nvSpPr>
      <dsp:spPr>
        <a:xfrm>
          <a:off x="2954015" y="1574289"/>
          <a:ext cx="2245369" cy="1347221"/>
        </a:xfrm>
        <a:prstGeom prst="rect">
          <a:avLst/>
        </a:prstGeom>
        <a:solidFill>
          <a:schemeClr val="accent4">
            <a:hueOff val="4989986"/>
            <a:satOff val="-27591"/>
            <a:lumOff val="-2353"/>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Естетичність </a:t>
          </a:r>
          <a:endParaRPr lang="ru-RU" sz="2300" b="1" kern="1200" dirty="0">
            <a:solidFill>
              <a:schemeClr val="tx1"/>
            </a:solidFill>
          </a:endParaRPr>
        </a:p>
      </dsp:txBody>
      <dsp:txXfrm>
        <a:off x="2954015" y="1574289"/>
        <a:ext cx="2245369" cy="1347221"/>
      </dsp:txXfrm>
    </dsp:sp>
    <dsp:sp modelId="{E0EF1A41-5498-40DB-A15B-7700881DF470}">
      <dsp:nvSpPr>
        <dsp:cNvPr id="0" name=""/>
        <dsp:cNvSpPr/>
      </dsp:nvSpPr>
      <dsp:spPr>
        <a:xfrm>
          <a:off x="5423921" y="1574289"/>
          <a:ext cx="2245369" cy="1347221"/>
        </a:xfrm>
        <a:prstGeom prst="rect">
          <a:avLst/>
        </a:prstGeom>
        <a:solidFill>
          <a:schemeClr val="accent4">
            <a:hueOff val="6237482"/>
            <a:satOff val="-34489"/>
            <a:lumOff val="-2941"/>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Етичність обслуговуючого персоналу </a:t>
          </a:r>
          <a:endParaRPr lang="ru-RU" sz="2300" b="1" kern="1200" dirty="0">
            <a:solidFill>
              <a:schemeClr val="tx1"/>
            </a:solidFill>
          </a:endParaRPr>
        </a:p>
      </dsp:txBody>
      <dsp:txXfrm>
        <a:off x="5423921" y="1574289"/>
        <a:ext cx="2245369" cy="1347221"/>
      </dsp:txXfrm>
    </dsp:sp>
    <dsp:sp modelId="{B8D0C204-1922-4388-BF62-1091EEA87314}">
      <dsp:nvSpPr>
        <dsp:cNvPr id="0" name=""/>
        <dsp:cNvSpPr/>
      </dsp:nvSpPr>
      <dsp:spPr>
        <a:xfrm>
          <a:off x="2954015" y="3146047"/>
          <a:ext cx="2245369" cy="1347221"/>
        </a:xfrm>
        <a:prstGeom prst="rect">
          <a:avLst/>
        </a:prstGeom>
        <a:solidFill>
          <a:schemeClr val="accent4">
            <a:hueOff val="7484979"/>
            <a:satOff val="-41387"/>
            <a:lumOff val="-3529"/>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uk-UA" sz="2300" b="1" kern="1200" dirty="0" smtClean="0">
              <a:solidFill>
                <a:schemeClr val="tx1"/>
              </a:solidFill>
            </a:rPr>
            <a:t>Ергономічність</a:t>
          </a:r>
          <a:r>
            <a:rPr lang="uk-UA" sz="2300" kern="1200" dirty="0" smtClean="0">
              <a:solidFill>
                <a:schemeClr val="tx1"/>
              </a:solidFill>
            </a:rPr>
            <a:t> </a:t>
          </a:r>
          <a:endParaRPr lang="ru-RU" sz="2300" kern="1200" dirty="0">
            <a:solidFill>
              <a:schemeClr val="tx1"/>
            </a:solidFill>
          </a:endParaRPr>
        </a:p>
      </dsp:txBody>
      <dsp:txXfrm>
        <a:off x="2954015" y="3146047"/>
        <a:ext cx="2245369" cy="134722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AFD7879-E361-4554-8BAE-B04EBD825E6A}">
      <dsp:nvSpPr>
        <dsp:cNvPr id="0" name=""/>
        <dsp:cNvSpPr/>
      </dsp:nvSpPr>
      <dsp:spPr>
        <a:xfrm>
          <a:off x="9522" y="1238138"/>
          <a:ext cx="1685756" cy="842878"/>
        </a:xfrm>
        <a:prstGeom prst="roundRect">
          <a:avLst>
            <a:gd name="adj" fmla="val 10000"/>
          </a:avLst>
        </a:prstGeom>
        <a:solidFill>
          <a:schemeClr val="accent1">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uk-UA" sz="2000" b="1" kern="1200" dirty="0" smtClean="0"/>
            <a:t>Спілкування </a:t>
          </a:r>
          <a:endParaRPr lang="ru-RU" sz="2000" b="1" kern="1200" dirty="0"/>
        </a:p>
      </dsp:txBody>
      <dsp:txXfrm>
        <a:off x="9522" y="1238138"/>
        <a:ext cx="1685756" cy="842878"/>
      </dsp:txXfrm>
    </dsp:sp>
    <dsp:sp modelId="{CEAE84F5-4A36-419C-83FA-A042E59392FF}">
      <dsp:nvSpPr>
        <dsp:cNvPr id="0" name=""/>
        <dsp:cNvSpPr/>
      </dsp:nvSpPr>
      <dsp:spPr>
        <a:xfrm rot="18572362">
          <a:off x="1502824" y="1228059"/>
          <a:ext cx="1059210" cy="46185"/>
        </a:xfrm>
        <a:custGeom>
          <a:avLst/>
          <a:gdLst/>
          <a:ahLst/>
          <a:cxnLst/>
          <a:rect l="0" t="0" r="0" b="0"/>
          <a:pathLst>
            <a:path>
              <a:moveTo>
                <a:pt x="0" y="23092"/>
              </a:moveTo>
              <a:lnTo>
                <a:pt x="1059210" y="2309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rot="18572362">
        <a:off x="2005949" y="1224671"/>
        <a:ext cx="52960" cy="52960"/>
      </dsp:txXfrm>
    </dsp:sp>
    <dsp:sp modelId="{274F5006-773C-428E-8EDD-7B3F60D19533}">
      <dsp:nvSpPr>
        <dsp:cNvPr id="0" name=""/>
        <dsp:cNvSpPr/>
      </dsp:nvSpPr>
      <dsp:spPr>
        <a:xfrm>
          <a:off x="2369580" y="421288"/>
          <a:ext cx="1685756" cy="842878"/>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uk-UA" sz="1800" i="1" kern="1200" dirty="0" smtClean="0"/>
            <a:t>Пряме </a:t>
          </a:r>
          <a:endParaRPr lang="ru-RU" sz="1800" i="1" kern="1200" dirty="0"/>
        </a:p>
      </dsp:txBody>
      <dsp:txXfrm>
        <a:off x="2369580" y="421288"/>
        <a:ext cx="1685756" cy="842878"/>
      </dsp:txXfrm>
    </dsp:sp>
    <dsp:sp modelId="{CAF1921F-B6D8-44B6-BCEA-E678CDF40C1B}">
      <dsp:nvSpPr>
        <dsp:cNvPr id="0" name=""/>
        <dsp:cNvSpPr/>
      </dsp:nvSpPr>
      <dsp:spPr>
        <a:xfrm>
          <a:off x="4055336" y="819634"/>
          <a:ext cx="674302" cy="46185"/>
        </a:xfrm>
        <a:custGeom>
          <a:avLst/>
          <a:gdLst/>
          <a:ahLst/>
          <a:cxnLst/>
          <a:rect l="0" t="0" r="0" b="0"/>
          <a:pathLst>
            <a:path>
              <a:moveTo>
                <a:pt x="0" y="23092"/>
              </a:moveTo>
              <a:lnTo>
                <a:pt x="674302" y="23092"/>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4375630" y="825869"/>
        <a:ext cx="33715" cy="33715"/>
      </dsp:txXfrm>
    </dsp:sp>
    <dsp:sp modelId="{FA09EECF-4C0C-4091-8923-DA972DEFB5D3}">
      <dsp:nvSpPr>
        <dsp:cNvPr id="0" name=""/>
        <dsp:cNvSpPr/>
      </dsp:nvSpPr>
      <dsp:spPr>
        <a:xfrm>
          <a:off x="4729639" y="216026"/>
          <a:ext cx="1685756" cy="1253401"/>
        </a:xfrm>
        <a:prstGeom prst="roundRect">
          <a:avLst>
            <a:gd name="adj" fmla="val 1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uk-UA" sz="1400" b="0" i="0" kern="1200" noProof="0" dirty="0" smtClean="0">
              <a:latin typeface="+mn-lt"/>
              <a:ea typeface="+mn-ea"/>
              <a:cs typeface="+mn-cs"/>
            </a:rPr>
            <a:t>бесіда, лекція, урок у навчальному закладі, диспут, дискусія, мітинг, екскурсія та ін.</a:t>
          </a:r>
          <a:endParaRPr lang="uk-UA" sz="1400" kern="1200" noProof="0" dirty="0"/>
        </a:p>
      </dsp:txBody>
      <dsp:txXfrm>
        <a:off x="4729639" y="216026"/>
        <a:ext cx="1685756" cy="1253401"/>
      </dsp:txXfrm>
    </dsp:sp>
    <dsp:sp modelId="{6F42FDDD-0C11-433A-94F2-A4AD02202C21}">
      <dsp:nvSpPr>
        <dsp:cNvPr id="0" name=""/>
        <dsp:cNvSpPr/>
      </dsp:nvSpPr>
      <dsp:spPr>
        <a:xfrm>
          <a:off x="6415395" y="819634"/>
          <a:ext cx="674302" cy="46185"/>
        </a:xfrm>
        <a:custGeom>
          <a:avLst/>
          <a:gdLst/>
          <a:ahLst/>
          <a:cxnLst/>
          <a:rect l="0" t="0" r="0" b="0"/>
          <a:pathLst>
            <a:path>
              <a:moveTo>
                <a:pt x="0" y="23092"/>
              </a:moveTo>
              <a:lnTo>
                <a:pt x="674302" y="23092"/>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6735688" y="825869"/>
        <a:ext cx="33715" cy="33715"/>
      </dsp:txXfrm>
    </dsp:sp>
    <dsp:sp modelId="{37C596FE-A70A-484B-B903-410D8AA56613}">
      <dsp:nvSpPr>
        <dsp:cNvPr id="0" name=""/>
        <dsp:cNvSpPr/>
      </dsp:nvSpPr>
      <dsp:spPr>
        <a:xfrm>
          <a:off x="7089697" y="72007"/>
          <a:ext cx="1685756" cy="1541438"/>
        </a:xfrm>
        <a:prstGeom prst="roundRect">
          <a:avLst>
            <a:gd name="adj" fmla="val 10000"/>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uk-UA" sz="1200" b="0" i="0" kern="1200" noProof="0" dirty="0" smtClean="0">
              <a:latin typeface="+mn-lt"/>
              <a:ea typeface="+mn-ea"/>
              <a:cs typeface="+mn-cs"/>
            </a:rPr>
            <a:t>формується спільність почуттів, настроїв, думок, поглядів, досягається взаєморозуміння, відбувається засвоєння інформації, зміцнюються взаємозв'язки</a:t>
          </a:r>
          <a:endParaRPr lang="ru-RU" sz="1200" kern="1200" dirty="0"/>
        </a:p>
      </dsp:txBody>
      <dsp:txXfrm>
        <a:off x="7089697" y="72007"/>
        <a:ext cx="1685756" cy="1541438"/>
      </dsp:txXfrm>
    </dsp:sp>
    <dsp:sp modelId="{3B68B019-0C7F-4EA9-A260-E7231550EB94}">
      <dsp:nvSpPr>
        <dsp:cNvPr id="0" name=""/>
        <dsp:cNvSpPr/>
      </dsp:nvSpPr>
      <dsp:spPr>
        <a:xfrm rot="3027638">
          <a:off x="1502824" y="2044909"/>
          <a:ext cx="1059210" cy="46185"/>
        </a:xfrm>
        <a:custGeom>
          <a:avLst/>
          <a:gdLst/>
          <a:ahLst/>
          <a:cxnLst/>
          <a:rect l="0" t="0" r="0" b="0"/>
          <a:pathLst>
            <a:path>
              <a:moveTo>
                <a:pt x="0" y="23092"/>
              </a:moveTo>
              <a:lnTo>
                <a:pt x="1059210" y="2309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rot="3027638">
        <a:off x="2005949" y="2041521"/>
        <a:ext cx="52960" cy="52960"/>
      </dsp:txXfrm>
    </dsp:sp>
    <dsp:sp modelId="{97462037-FCED-4B97-855D-490BD446D6DC}">
      <dsp:nvSpPr>
        <dsp:cNvPr id="0" name=""/>
        <dsp:cNvSpPr/>
      </dsp:nvSpPr>
      <dsp:spPr>
        <a:xfrm>
          <a:off x="2369580" y="2054988"/>
          <a:ext cx="1685756" cy="842878"/>
        </a:xfrm>
        <a:prstGeom prst="roundRect">
          <a:avLst>
            <a:gd name="adj" fmla="val 10000"/>
          </a:avLst>
        </a:prstGeom>
        <a:solidFill>
          <a:schemeClr val="accent2">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uk-UA" sz="1800" i="1" kern="1200" dirty="0" smtClean="0"/>
            <a:t>Непряме </a:t>
          </a:r>
          <a:endParaRPr lang="ru-RU" sz="1800" i="1" kern="1200" dirty="0"/>
        </a:p>
      </dsp:txBody>
      <dsp:txXfrm>
        <a:off x="2369580" y="2054988"/>
        <a:ext cx="1685756" cy="842878"/>
      </dsp:txXfrm>
    </dsp:sp>
    <dsp:sp modelId="{58EC4FE9-78E4-4C7B-9C37-9A16833B05C4}">
      <dsp:nvSpPr>
        <dsp:cNvPr id="0" name=""/>
        <dsp:cNvSpPr/>
      </dsp:nvSpPr>
      <dsp:spPr>
        <a:xfrm>
          <a:off x="4055336" y="2453334"/>
          <a:ext cx="674302" cy="46185"/>
        </a:xfrm>
        <a:custGeom>
          <a:avLst/>
          <a:gdLst/>
          <a:ahLst/>
          <a:cxnLst/>
          <a:rect l="0" t="0" r="0" b="0"/>
          <a:pathLst>
            <a:path>
              <a:moveTo>
                <a:pt x="0" y="23092"/>
              </a:moveTo>
              <a:lnTo>
                <a:pt x="674302" y="23092"/>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4375630" y="2459569"/>
        <a:ext cx="33715" cy="33715"/>
      </dsp:txXfrm>
    </dsp:sp>
    <dsp:sp modelId="{8FC841CF-E52B-4815-BC54-855030429670}">
      <dsp:nvSpPr>
        <dsp:cNvPr id="0" name=""/>
        <dsp:cNvSpPr/>
      </dsp:nvSpPr>
      <dsp:spPr>
        <a:xfrm>
          <a:off x="4729639" y="1856507"/>
          <a:ext cx="1685756" cy="1239839"/>
        </a:xfrm>
        <a:prstGeom prst="roundRect">
          <a:avLst>
            <a:gd name="adj" fmla="val 10000"/>
          </a:avLst>
        </a:prstGeom>
        <a:solidFill>
          <a:schemeClr val="accent3">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uk-UA" sz="1400" b="0" i="0" kern="1200" noProof="0" dirty="0" smtClean="0">
              <a:solidFill>
                <a:schemeClr val="tx1"/>
              </a:solidFill>
              <a:latin typeface="+mn-lt"/>
              <a:ea typeface="+mn-ea"/>
              <a:cs typeface="+mn-cs"/>
            </a:rPr>
            <a:t>відбувається у ході читання газет, журналів, книг, слухання радіо, перегляду кінофільмів та ін. </a:t>
          </a:r>
          <a:endParaRPr lang="ru-RU" sz="1400" kern="1200" dirty="0"/>
        </a:p>
      </dsp:txBody>
      <dsp:txXfrm>
        <a:off x="4729639" y="1856507"/>
        <a:ext cx="1685756" cy="1239839"/>
      </dsp:txXfrm>
    </dsp:sp>
    <dsp:sp modelId="{1289B2D7-6055-4568-952C-00FF8B117D76}">
      <dsp:nvSpPr>
        <dsp:cNvPr id="0" name=""/>
        <dsp:cNvSpPr/>
      </dsp:nvSpPr>
      <dsp:spPr>
        <a:xfrm>
          <a:off x="6415395" y="2453334"/>
          <a:ext cx="674302" cy="46185"/>
        </a:xfrm>
        <a:custGeom>
          <a:avLst/>
          <a:gdLst/>
          <a:ahLst/>
          <a:cxnLst/>
          <a:rect l="0" t="0" r="0" b="0"/>
          <a:pathLst>
            <a:path>
              <a:moveTo>
                <a:pt x="0" y="23092"/>
              </a:moveTo>
              <a:lnTo>
                <a:pt x="674302" y="23092"/>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6735688" y="2459569"/>
        <a:ext cx="33715" cy="33715"/>
      </dsp:txXfrm>
    </dsp:sp>
    <dsp:sp modelId="{D6E2E46B-E445-4113-9DAF-1915505463C3}">
      <dsp:nvSpPr>
        <dsp:cNvPr id="0" name=""/>
        <dsp:cNvSpPr/>
      </dsp:nvSpPr>
      <dsp:spPr>
        <a:xfrm>
          <a:off x="7089697" y="1739878"/>
          <a:ext cx="1685756" cy="1473097"/>
        </a:xfrm>
        <a:prstGeom prst="roundRect">
          <a:avLst>
            <a:gd name="adj" fmla="val 10000"/>
          </a:avLst>
        </a:prstGeom>
        <a:solidFill>
          <a:schemeClr val="accent4">
            <a:hueOff val="0"/>
            <a:satOff val="0"/>
            <a:lumOff val="0"/>
            <a:alphaOff val="0"/>
          </a:schemeClr>
        </a:solidFill>
        <a:ln>
          <a:noFill/>
        </a:ln>
        <a:effectLst>
          <a:outerShdw blurRad="38100" dist="30000" dir="5400000" rotWithShape="0">
            <a:srgbClr val="000000">
              <a:alpha val="45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uk-UA" sz="1200" b="0" i="0" kern="1200" noProof="0" dirty="0" smtClean="0">
              <a:solidFill>
                <a:schemeClr val="tx1"/>
              </a:solidFill>
              <a:latin typeface="+mn-lt"/>
              <a:ea typeface="+mn-ea"/>
              <a:cs typeface="+mn-cs"/>
            </a:rPr>
            <a:t>спілкування відсутній зворотній зв'язок, що при прямому спілкуванні виражає себе в реакції суб'єкта на одержувану інформацію.</a:t>
          </a:r>
          <a:endParaRPr lang="ru-RU" sz="1200" kern="1200" dirty="0"/>
        </a:p>
      </dsp:txBody>
      <dsp:txXfrm>
        <a:off x="7089697" y="1739878"/>
        <a:ext cx="1685756" cy="147309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0.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7">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A3CE33-A215-47FC-AF53-5EC0784D9790}" type="datetimeFigureOut">
              <a:rPr lang="ru-RU" smtClean="0"/>
              <a:pPr/>
              <a:t>01.11.2023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72927D-AB42-44B1-B5A2-F8963B4D588D}" type="slidenum">
              <a:rPr lang="ru-RU" smtClean="0"/>
              <a:pPr/>
              <a:t>‹#›</a:t>
            </a:fld>
            <a:endParaRPr lang="ru-RU"/>
          </a:p>
        </p:txBody>
      </p:sp>
    </p:spTree>
    <p:extLst>
      <p:ext uri="{BB962C8B-B14F-4D97-AF65-F5344CB8AC3E}">
        <p14:creationId xmlns="" xmlns:p14="http://schemas.microsoft.com/office/powerpoint/2010/main" val="191347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uk-UA" dirty="0" smtClean="0"/>
              <a:t>Екскурсовод-екскурсанти </a:t>
            </a:r>
          </a:p>
          <a:p>
            <a:r>
              <a:rPr lang="uk-UA" dirty="0" smtClean="0"/>
              <a:t>Заздалегідь розроблений</a:t>
            </a:r>
            <a:r>
              <a:rPr lang="uk-UA" baseline="0" dirty="0" smtClean="0"/>
              <a:t> маршрут </a:t>
            </a:r>
          </a:p>
          <a:p>
            <a:r>
              <a:rPr lang="uk-UA" baseline="0" dirty="0" smtClean="0"/>
              <a:t>За певною тематикою </a:t>
            </a:r>
          </a:p>
          <a:p>
            <a:r>
              <a:rPr lang="uk-UA" baseline="0" dirty="0" smtClean="0"/>
              <a:t>З певною метою </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10</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Пізнавальний туризм </a:t>
            </a:r>
          </a:p>
          <a:p>
            <a:r>
              <a:rPr lang="uk-UA" dirty="0" smtClean="0"/>
              <a:t>Пізнання рідного</a:t>
            </a:r>
            <a:r>
              <a:rPr lang="uk-UA" baseline="0" dirty="0" smtClean="0"/>
              <a:t> краю, тематичні екскурсії </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57</a:t>
            </a:fld>
            <a:endParaRPr lang="ru-RU"/>
          </a:p>
        </p:txBody>
      </p:sp>
    </p:spTree>
    <p:extLst>
      <p:ext uri="{BB962C8B-B14F-4D97-AF65-F5344CB8AC3E}">
        <p14:creationId xmlns="" xmlns:p14="http://schemas.microsoft.com/office/powerpoint/2010/main" val="1876065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err="1" smtClean="0">
                <a:solidFill>
                  <a:schemeClr val="tx1"/>
                </a:solidFill>
                <a:latin typeface="+mn-lt"/>
                <a:ea typeface="+mn-ea"/>
                <a:cs typeface="+mn-cs"/>
              </a:rPr>
              <a:t>Вибір</a:t>
            </a:r>
            <a:r>
              <a:rPr lang="ru-RU" sz="1200" b="0" i="0" kern="1200" dirty="0" smtClean="0">
                <a:solidFill>
                  <a:schemeClr val="tx1"/>
                </a:solidFill>
                <a:latin typeface="+mn-lt"/>
                <a:ea typeface="+mn-ea"/>
                <a:cs typeface="+mn-cs"/>
              </a:rPr>
              <a:t> у </a:t>
            </a:r>
            <a:r>
              <a:rPr lang="ru-RU" sz="1200" b="0" i="0" kern="1200" dirty="0" err="1" smtClean="0">
                <a:solidFill>
                  <a:schemeClr val="tx1"/>
                </a:solidFill>
                <a:latin typeface="+mn-lt"/>
                <a:ea typeface="+mn-ea"/>
                <a:cs typeface="+mn-cs"/>
              </a:rPr>
              <a:t>спостережуваних</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об'єктах</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найважливішого</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й</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істотного</a:t>
            </a:r>
            <a:r>
              <a:rPr lang="ru-RU" sz="1200" b="0" i="0" kern="1200" dirty="0" smtClean="0">
                <a:solidFill>
                  <a:schemeClr val="tx1"/>
                </a:solidFill>
                <a:latin typeface="+mn-lt"/>
                <a:ea typeface="+mn-ea"/>
                <a:cs typeface="+mn-cs"/>
              </a:rPr>
              <a:t>;</a:t>
            </a:r>
          </a:p>
          <a:p>
            <a:r>
              <a:rPr lang="ru-RU" sz="1200" b="0" i="0" kern="1200" dirty="0" smtClean="0">
                <a:solidFill>
                  <a:schemeClr val="tx1"/>
                </a:solidFill>
                <a:latin typeface="+mn-lt"/>
                <a:ea typeface="+mn-ea"/>
                <a:cs typeface="+mn-cs"/>
              </a:rPr>
              <a:t>2. </a:t>
            </a:r>
            <a:r>
              <a:rPr lang="ru-RU" sz="1200" b="0" i="0" kern="1200" dirty="0" err="1" smtClean="0">
                <a:solidFill>
                  <a:schemeClr val="tx1"/>
                </a:solidFill>
                <a:latin typeface="+mn-lt"/>
                <a:ea typeface="+mn-ea"/>
                <a:cs typeface="+mn-cs"/>
              </a:rPr>
              <a:t>Погоджування</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знову</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досліджуваного</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матеріалу</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з</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раніше</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отриманим</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екскурсантами</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досвідом</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і</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знаннями</a:t>
            </a:r>
            <a:r>
              <a:rPr lang="ru-RU" sz="1200" b="0" i="0" kern="1200" dirty="0" smtClean="0">
                <a:solidFill>
                  <a:schemeClr val="tx1"/>
                </a:solidFill>
                <a:latin typeface="+mn-lt"/>
                <a:ea typeface="+mn-ea"/>
                <a:cs typeface="+mn-cs"/>
              </a:rPr>
              <a:t> та </a:t>
            </a:r>
            <a:r>
              <a:rPr lang="ru-RU" sz="1200" b="0" i="0" kern="1200" dirty="0" err="1" smtClean="0">
                <a:solidFill>
                  <a:schemeClr val="tx1"/>
                </a:solidFill>
                <a:latin typeface="+mn-lt"/>
                <a:ea typeface="+mn-ea"/>
                <a:cs typeface="+mn-cs"/>
              </a:rPr>
              <a:t>ін</a:t>
            </a:r>
            <a:r>
              <a:rPr lang="ru-RU" sz="1200" b="0" i="0" kern="1200" dirty="0" smtClean="0">
                <a:solidFill>
                  <a:schemeClr val="tx1"/>
                </a:solidFill>
                <a:latin typeface="+mn-lt"/>
                <a:ea typeface="+mn-ea"/>
                <a:cs typeface="+mn-cs"/>
              </a:rPr>
              <a:t>.</a:t>
            </a:r>
          </a:p>
          <a:p>
            <a:r>
              <a:rPr lang="ru-RU" sz="1200" b="0" i="0" kern="1200" dirty="0" smtClean="0">
                <a:solidFill>
                  <a:schemeClr val="tx1"/>
                </a:solidFill>
                <a:latin typeface="+mn-lt"/>
                <a:ea typeface="+mn-ea"/>
                <a:cs typeface="+mn-cs"/>
              </a:rPr>
              <a:t>3. </a:t>
            </a:r>
            <a:r>
              <a:rPr lang="ru-RU" sz="1200" b="0" i="0" kern="1200" dirty="0" err="1" smtClean="0">
                <a:solidFill>
                  <a:schemeClr val="tx1"/>
                </a:solidFill>
                <a:latin typeface="+mn-lt"/>
                <a:ea typeface="+mn-ea"/>
                <a:cs typeface="+mn-cs"/>
              </a:rPr>
              <a:t>Предметність</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речовинна</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доказовість</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наочність</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Висунуті</a:t>
            </a:r>
            <a:r>
              <a:rPr lang="ru-RU" sz="1200" b="0" i="0" kern="1200" dirty="0" smtClean="0">
                <a:solidFill>
                  <a:schemeClr val="tx1"/>
                </a:solidFill>
                <a:latin typeface="+mn-lt"/>
                <a:ea typeface="+mn-ea"/>
                <a:cs typeface="+mn-cs"/>
              </a:rPr>
              <a:t> в </a:t>
            </a:r>
            <a:r>
              <a:rPr lang="ru-RU" sz="1200" b="0" i="0" kern="1200" dirty="0" err="1" smtClean="0">
                <a:solidFill>
                  <a:schemeClr val="tx1"/>
                </a:solidFill>
                <a:latin typeface="+mn-lt"/>
                <a:ea typeface="+mn-ea"/>
                <a:cs typeface="+mn-cs"/>
              </a:rPr>
              <a:t>розповіді</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екскурсовода</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положення</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аргументуються</a:t>
            </a:r>
            <a:r>
              <a:rPr lang="ru-RU" sz="1200" b="0" i="0" kern="1200" dirty="0" smtClean="0">
                <a:solidFill>
                  <a:schemeClr val="tx1"/>
                </a:solidFill>
                <a:latin typeface="+mn-lt"/>
                <a:ea typeface="+mn-ea"/>
                <a:cs typeface="+mn-cs"/>
              </a:rPr>
              <a:t> за </a:t>
            </a:r>
            <a:r>
              <a:rPr lang="ru-RU" sz="1200" b="0" i="0" kern="1200" dirty="0" err="1" smtClean="0">
                <a:solidFill>
                  <a:schemeClr val="tx1"/>
                </a:solidFill>
                <a:latin typeface="+mn-lt"/>
                <a:ea typeface="+mn-ea"/>
                <a:cs typeface="+mn-cs"/>
              </a:rPr>
              <a:t>допомогою</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зорових</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доказів</a:t>
            </a:r>
            <a:r>
              <a:rPr lang="ru-RU" sz="1200" b="0" i="0" kern="1200" dirty="0" smtClean="0">
                <a:solidFill>
                  <a:schemeClr val="tx1"/>
                </a:solidFill>
                <a:latin typeface="+mn-lt"/>
                <a:ea typeface="+mn-ea"/>
                <a:cs typeface="+mn-cs"/>
              </a:rPr>
              <a:t>.</a:t>
            </a:r>
          </a:p>
          <a:p>
            <a:r>
              <a:rPr lang="ru-RU" sz="1200" b="0" i="0" kern="1200" dirty="0" smtClean="0">
                <a:solidFill>
                  <a:schemeClr val="tx1"/>
                </a:solidFill>
                <a:latin typeface="+mn-lt"/>
                <a:ea typeface="+mn-ea"/>
                <a:cs typeface="+mn-cs"/>
              </a:rPr>
              <a:t>4. </a:t>
            </a:r>
            <a:r>
              <a:rPr lang="ru-RU" sz="1200" b="0" i="0" kern="1200" dirty="0" err="1" smtClean="0">
                <a:solidFill>
                  <a:schemeClr val="tx1"/>
                </a:solidFill>
                <a:latin typeface="+mn-lt"/>
                <a:ea typeface="+mn-ea"/>
                <a:cs typeface="+mn-cs"/>
              </a:rPr>
              <a:t>Екскурсійний</a:t>
            </a:r>
            <a:r>
              <a:rPr lang="ru-RU" sz="1200" b="0" i="0" kern="1200" dirty="0" smtClean="0">
                <a:solidFill>
                  <a:schemeClr val="tx1"/>
                </a:solidFill>
                <a:latin typeface="+mn-lt"/>
                <a:ea typeface="+mn-ea"/>
                <a:cs typeface="+mn-cs"/>
              </a:rPr>
              <a:t> метод </a:t>
            </a:r>
            <a:r>
              <a:rPr lang="ru-RU" sz="1200" b="0" i="0" kern="1200" dirty="0" err="1" smtClean="0">
                <a:solidFill>
                  <a:schemeClr val="tx1"/>
                </a:solidFill>
                <a:latin typeface="+mn-lt"/>
                <a:ea typeface="+mn-ea"/>
                <a:cs typeface="+mn-cs"/>
              </a:rPr>
              <a:t>побудований</a:t>
            </a:r>
            <a:r>
              <a:rPr lang="ru-RU" sz="1200" b="0" i="0" kern="1200" dirty="0" smtClean="0">
                <a:solidFill>
                  <a:schemeClr val="tx1"/>
                </a:solidFill>
                <a:latin typeface="+mn-lt"/>
                <a:ea typeface="+mn-ea"/>
                <a:cs typeface="+mn-cs"/>
              </a:rPr>
              <a:t> на </a:t>
            </a:r>
            <a:r>
              <a:rPr lang="ru-RU" sz="1200" b="0" i="0" kern="1200" dirty="0" err="1" smtClean="0">
                <a:solidFill>
                  <a:schemeClr val="tx1"/>
                </a:solidFill>
                <a:latin typeface="+mn-lt"/>
                <a:ea typeface="+mn-ea"/>
                <a:cs typeface="+mn-cs"/>
              </a:rPr>
              <a:t>перевазі</a:t>
            </a:r>
            <a:r>
              <a:rPr lang="ru-RU" sz="1200" b="0" i="0" kern="1200" dirty="0" smtClean="0">
                <a:solidFill>
                  <a:schemeClr val="tx1"/>
                </a:solidFill>
                <a:latin typeface="+mn-lt"/>
                <a:ea typeface="+mn-ea"/>
                <a:cs typeface="+mn-cs"/>
              </a:rPr>
              <a:t> (головному </a:t>
            </a:r>
            <a:r>
              <a:rPr lang="ru-RU" sz="1200" b="0" i="0" kern="1200" dirty="0" err="1" smtClean="0">
                <a:solidFill>
                  <a:schemeClr val="tx1"/>
                </a:solidFill>
                <a:latin typeface="+mn-lt"/>
                <a:ea typeface="+mn-ea"/>
                <a:cs typeface="+mn-cs"/>
              </a:rPr>
              <a:t>значенні</a:t>
            </a:r>
            <a:r>
              <a:rPr lang="ru-RU" sz="1200" b="0" i="0" kern="1200" dirty="0" smtClean="0">
                <a:solidFill>
                  <a:schemeClr val="tx1"/>
                </a:solidFill>
                <a:latin typeface="+mn-lt"/>
                <a:ea typeface="+mn-ea"/>
                <a:cs typeface="+mn-cs"/>
              </a:rPr>
              <a:t>) показу. </a:t>
            </a:r>
            <a:r>
              <a:rPr lang="ru-RU" sz="1200" b="0" i="0" kern="1200" dirty="0" err="1" smtClean="0">
                <a:solidFill>
                  <a:schemeClr val="tx1"/>
                </a:solidFill>
                <a:latin typeface="+mn-lt"/>
                <a:ea typeface="+mn-ea"/>
                <a:cs typeface="+mn-cs"/>
              </a:rPr>
              <a:t>Нерідко</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розповідь</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є</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лише</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коментарем</a:t>
            </a:r>
            <a:r>
              <a:rPr lang="ru-RU" sz="1200" b="0" i="0" kern="1200" dirty="0" smtClean="0">
                <a:solidFill>
                  <a:schemeClr val="tx1"/>
                </a:solidFill>
                <a:latin typeface="+mn-lt"/>
                <a:ea typeface="+mn-ea"/>
                <a:cs typeface="+mn-cs"/>
              </a:rPr>
              <a:t> до </a:t>
            </a:r>
            <a:r>
              <a:rPr lang="ru-RU" sz="1200" b="0" i="0" kern="1200" dirty="0" err="1" smtClean="0">
                <a:solidFill>
                  <a:schemeClr val="tx1"/>
                </a:solidFill>
                <a:latin typeface="+mn-lt"/>
                <a:ea typeface="+mn-ea"/>
                <a:cs typeface="+mn-cs"/>
              </a:rPr>
              <a:t>зорової</a:t>
            </a:r>
            <a:r>
              <a:rPr lang="ru-RU" sz="1200" b="0" i="0" kern="1200" dirty="0" smtClean="0">
                <a:solidFill>
                  <a:schemeClr val="tx1"/>
                </a:solidFill>
                <a:latin typeface="+mn-lt"/>
                <a:ea typeface="+mn-ea"/>
                <a:cs typeface="+mn-cs"/>
              </a:rPr>
              <a:t> характеристики </a:t>
            </a:r>
            <a:r>
              <a:rPr lang="ru-RU" sz="1200" b="0" i="0" kern="1200" dirty="0" err="1" smtClean="0">
                <a:solidFill>
                  <a:schemeClr val="tx1"/>
                </a:solidFill>
                <a:latin typeface="+mn-lt"/>
                <a:ea typeface="+mn-ea"/>
                <a:cs typeface="+mn-cs"/>
              </a:rPr>
              <a:t>екскурсійних</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об'єктів</a:t>
            </a:r>
            <a:r>
              <a:rPr lang="ru-RU" sz="1200" b="0" i="0" kern="1200" dirty="0" smtClean="0">
                <a:solidFill>
                  <a:schemeClr val="tx1"/>
                </a:solidFill>
                <a:latin typeface="+mn-lt"/>
                <a:ea typeface="+mn-ea"/>
                <a:cs typeface="+mn-cs"/>
              </a:rPr>
              <a:t>.</a:t>
            </a:r>
          </a:p>
          <a:p>
            <a:r>
              <a:rPr lang="ru-RU" sz="1200" b="0" i="0" kern="1200" dirty="0" smtClean="0">
                <a:solidFill>
                  <a:schemeClr val="tx1"/>
                </a:solidFill>
                <a:latin typeface="+mn-lt"/>
                <a:ea typeface="+mn-ea"/>
                <a:cs typeface="+mn-cs"/>
              </a:rPr>
              <a:t>5. </a:t>
            </a:r>
            <a:r>
              <a:rPr lang="ru-RU" sz="1200" b="0" i="0" kern="1200" dirty="0" err="1" smtClean="0">
                <a:solidFill>
                  <a:schemeClr val="tx1"/>
                </a:solidFill>
                <a:latin typeface="+mn-lt"/>
                <a:ea typeface="+mn-ea"/>
                <a:cs typeface="+mn-cs"/>
              </a:rPr>
              <a:t>Екскурсійний</a:t>
            </a:r>
            <a:r>
              <a:rPr lang="ru-RU" sz="1200" b="0" i="0" kern="1200" dirty="0" smtClean="0">
                <a:solidFill>
                  <a:schemeClr val="tx1"/>
                </a:solidFill>
                <a:latin typeface="+mn-lt"/>
                <a:ea typeface="+mn-ea"/>
                <a:cs typeface="+mn-cs"/>
              </a:rPr>
              <a:t> метод </a:t>
            </a:r>
            <a:r>
              <a:rPr lang="ru-RU" sz="1200" b="0" i="0" kern="1200" dirty="0" err="1" smtClean="0">
                <a:solidFill>
                  <a:schemeClr val="tx1"/>
                </a:solidFill>
                <a:latin typeface="+mn-lt"/>
                <a:ea typeface="+mn-ea"/>
                <a:cs typeface="+mn-cs"/>
              </a:rPr>
              <a:t>спрямований</a:t>
            </a:r>
            <a:r>
              <a:rPr lang="ru-RU" sz="1200" b="0" i="0" kern="1200" dirty="0" smtClean="0">
                <a:solidFill>
                  <a:schemeClr val="tx1"/>
                </a:solidFill>
                <a:latin typeface="+mn-lt"/>
                <a:ea typeface="+mn-ea"/>
                <a:cs typeface="+mn-cs"/>
              </a:rPr>
              <a:t> на </a:t>
            </a:r>
            <a:r>
              <a:rPr lang="ru-RU" sz="1200" b="0" i="0" kern="1200" dirty="0" err="1" smtClean="0">
                <a:solidFill>
                  <a:schemeClr val="tx1"/>
                </a:solidFill>
                <a:latin typeface="+mn-lt"/>
                <a:ea typeface="+mn-ea"/>
                <a:cs typeface="+mn-cs"/>
              </a:rPr>
              <a:t>вивчення</a:t>
            </a:r>
            <a:r>
              <a:rPr lang="ru-RU" sz="1200" b="0" i="0" kern="1200" dirty="0" smtClean="0">
                <a:solidFill>
                  <a:schemeClr val="tx1"/>
                </a:solidFill>
                <a:latin typeface="+mn-lt"/>
                <a:ea typeface="+mn-ea"/>
                <a:cs typeface="+mn-cs"/>
              </a:rPr>
              <a:t> головного в </a:t>
            </a:r>
            <a:r>
              <a:rPr lang="ru-RU" sz="1200" b="0" i="0" kern="1200" dirty="0" err="1" smtClean="0">
                <a:solidFill>
                  <a:schemeClr val="tx1"/>
                </a:solidFill>
                <a:latin typeface="+mn-lt"/>
                <a:ea typeface="+mn-ea"/>
                <a:cs typeface="+mn-cs"/>
              </a:rPr>
              <a:t>темі</a:t>
            </a:r>
            <a:r>
              <a:rPr lang="ru-RU" sz="1200" b="0" i="0" kern="1200" dirty="0" smtClean="0">
                <a:solidFill>
                  <a:schemeClr val="tx1"/>
                </a:solidFill>
                <a:latin typeface="+mn-lt"/>
                <a:ea typeface="+mn-ea"/>
                <a:cs typeface="+mn-cs"/>
              </a:rPr>
              <a:t>.</a:t>
            </a:r>
          </a:p>
          <a:p>
            <a:r>
              <a:rPr lang="ru-RU" sz="1200" b="0" i="0" kern="1200" dirty="0" smtClean="0">
                <a:solidFill>
                  <a:schemeClr val="tx1"/>
                </a:solidFill>
                <a:latin typeface="+mn-lt"/>
                <a:ea typeface="+mn-ea"/>
                <a:cs typeface="+mn-cs"/>
              </a:rPr>
              <a:t>6. Рух.</a:t>
            </a:r>
          </a:p>
          <a:p>
            <a:r>
              <a:rPr lang="ru-RU" sz="1200" b="0" i="0" kern="1200" dirty="0" smtClean="0">
                <a:solidFill>
                  <a:schemeClr val="tx1"/>
                </a:solidFill>
                <a:latin typeface="+mn-lt"/>
                <a:ea typeface="+mn-ea"/>
                <a:cs typeface="+mn-cs"/>
              </a:rPr>
              <a:t>7. </a:t>
            </a:r>
            <a:r>
              <a:rPr lang="ru-RU" sz="1200" b="0" i="0" kern="1200" dirty="0" err="1" smtClean="0">
                <a:solidFill>
                  <a:schemeClr val="tx1"/>
                </a:solidFill>
                <a:latin typeface="+mn-lt"/>
                <a:ea typeface="+mn-ea"/>
                <a:cs typeface="+mn-cs"/>
              </a:rPr>
              <a:t>Пізнання</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предметів</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і</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явищ</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навколишнього</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світу</a:t>
            </a:r>
            <a:r>
              <a:rPr lang="ru-RU" sz="1200" b="0" i="0" kern="1200" dirty="0" smtClean="0">
                <a:solidFill>
                  <a:schemeClr val="tx1"/>
                </a:solidFill>
                <a:latin typeface="+mn-lt"/>
                <a:ea typeface="+mn-ea"/>
                <a:cs typeface="+mn-cs"/>
              </a:rPr>
              <a:t> проходить при </a:t>
            </a:r>
            <a:r>
              <a:rPr lang="ru-RU" sz="1200" b="0" i="0" kern="1200" dirty="0" err="1" smtClean="0">
                <a:solidFill>
                  <a:schemeClr val="tx1"/>
                </a:solidFill>
                <a:latin typeface="+mn-lt"/>
                <a:ea typeface="+mn-ea"/>
                <a:cs typeface="+mn-cs"/>
              </a:rPr>
              <a:t>участі</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всіх</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органів</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почуттів</a:t>
            </a:r>
            <a:r>
              <a:rPr lang="ru-RU" sz="1200" b="0" i="0" kern="1200" dirty="0" smtClean="0">
                <a:solidFill>
                  <a:schemeClr val="tx1"/>
                </a:solidFill>
                <a:latin typeface="+mn-lt"/>
                <a:ea typeface="+mn-ea"/>
                <a:cs typeface="+mn-cs"/>
              </a:rPr>
              <a:t> </a:t>
            </a:r>
            <a:r>
              <a:rPr lang="ru-RU" sz="1200" b="0" i="0" kern="1200" dirty="0" err="1" smtClean="0">
                <a:solidFill>
                  <a:schemeClr val="tx1"/>
                </a:solidFill>
                <a:latin typeface="+mn-lt"/>
                <a:ea typeface="+mn-ea"/>
                <a:cs typeface="+mn-cs"/>
              </a:rPr>
              <a:t>людини</a:t>
            </a:r>
            <a:r>
              <a:rPr lang="ru-RU" sz="1200" b="0" i="0" kern="1200" dirty="0" smtClean="0">
                <a:solidFill>
                  <a:schemeClr val="tx1"/>
                </a:solidFill>
                <a:latin typeface="+mn-lt"/>
                <a:ea typeface="+mn-ea"/>
                <a:cs typeface="+mn-cs"/>
              </a:rPr>
              <a:t>.</a:t>
            </a:r>
          </a:p>
          <a:p>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59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uk-UA" b="1" dirty="0" smtClean="0"/>
              <a:t>Діяльність екскурсовода</a:t>
            </a:r>
            <a:r>
              <a:rPr lang="uk-UA" dirty="0" smtClean="0"/>
              <a:t> складається з ряду дій, головні з них - підготовка і проведення екскурсій. Екскурсія - специфічний вид діяльності фахівця-екскурсовода. Не можна визнати правильним твердження деяких методистів, що екскурсія, будучи роботою для екскурсовода, є відпочинком для екскурсантів. Практично участь в екскурсійному процесі - робота складна, а тому важка для обох сторін - екскурсовода і екскурсантів</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19</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25</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Розібрати,</a:t>
            </a:r>
            <a:r>
              <a:rPr lang="uk-UA" baseline="0" dirty="0" smtClean="0"/>
              <a:t> обговорити зі студентами </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31</a:t>
            </a:fld>
            <a:endParaRPr lang="ru-RU"/>
          </a:p>
        </p:txBody>
      </p:sp>
    </p:spTree>
    <p:extLst>
      <p:ext uri="{BB962C8B-B14F-4D97-AF65-F5344CB8AC3E}">
        <p14:creationId xmlns="" xmlns:p14="http://schemas.microsoft.com/office/powerpoint/2010/main" val="29092917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 Поясність</a:t>
            </a:r>
            <a:r>
              <a:rPr lang="uk-UA" baseline="0" dirty="0" smtClean="0"/>
              <a:t>, чи згодні Ви з цим пунктом?</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33</a:t>
            </a:fld>
            <a:endParaRPr lang="ru-RU"/>
          </a:p>
        </p:txBody>
      </p:sp>
    </p:spTree>
    <p:extLst>
      <p:ext uri="{BB962C8B-B14F-4D97-AF65-F5344CB8AC3E}">
        <p14:creationId xmlns="" xmlns:p14="http://schemas.microsoft.com/office/powerpoint/2010/main" val="2555671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uk-UA" sz="1200" b="0" i="0" kern="1200" noProof="0" dirty="0" smtClean="0">
                <a:solidFill>
                  <a:schemeClr val="tx1"/>
                </a:solidFill>
                <a:latin typeface="+mn-lt"/>
                <a:ea typeface="+mn-ea"/>
                <a:cs typeface="+mn-cs"/>
              </a:rPr>
              <a:t>В практичній діяльності людини мають місце два види спілкування - пряме і непряме. </a:t>
            </a:r>
            <a:r>
              <a:rPr lang="uk-UA" sz="1200" b="1" i="0" kern="1200" noProof="0" dirty="0" smtClean="0">
                <a:solidFill>
                  <a:schemeClr val="tx1"/>
                </a:solidFill>
                <a:latin typeface="+mn-lt"/>
                <a:ea typeface="+mn-ea"/>
                <a:cs typeface="+mn-cs"/>
              </a:rPr>
              <a:t>Форми прямого спілкування</a:t>
            </a:r>
            <a:r>
              <a:rPr lang="uk-UA" sz="1200" b="0" i="0" kern="1200" noProof="0" dirty="0" smtClean="0">
                <a:solidFill>
                  <a:schemeClr val="tx1"/>
                </a:solidFill>
                <a:latin typeface="+mn-lt"/>
                <a:ea typeface="+mn-ea"/>
                <a:cs typeface="+mn-cs"/>
              </a:rPr>
              <a:t> - бесіда, лекція, урок у навчальному закладі, диспут, дискусія, мітинг, екскурсія і </a:t>
            </a:r>
            <a:r>
              <a:rPr lang="uk-UA" sz="1200" b="0" i="0" kern="1200" noProof="0" dirty="0" err="1" smtClean="0">
                <a:solidFill>
                  <a:schemeClr val="tx1"/>
                </a:solidFill>
                <a:latin typeface="+mn-lt"/>
                <a:ea typeface="+mn-ea"/>
                <a:cs typeface="+mn-cs"/>
              </a:rPr>
              <a:t>ін</a:t>
            </a:r>
            <a:r>
              <a:rPr lang="uk-UA" sz="1200" b="0" i="0" kern="1200" noProof="0" dirty="0" smtClean="0">
                <a:solidFill>
                  <a:schemeClr val="tx1"/>
                </a:solidFill>
                <a:latin typeface="+mn-lt"/>
                <a:ea typeface="+mn-ea"/>
                <a:cs typeface="+mn-cs"/>
              </a:rPr>
              <a:t> У ході такого спілкування формується спільність почуттів, настроїв, думок, поглядів, досягається взаєморозуміння, відбувається засвоєння інформації, зміцнюються взаємозв'язки.</a:t>
            </a:r>
          </a:p>
          <a:p>
            <a:r>
              <a:rPr lang="uk-UA" sz="1200" b="1" i="0" kern="1200" noProof="0" dirty="0" smtClean="0">
                <a:solidFill>
                  <a:schemeClr val="tx1"/>
                </a:solidFill>
                <a:latin typeface="+mn-lt"/>
                <a:ea typeface="+mn-ea"/>
                <a:cs typeface="+mn-cs"/>
              </a:rPr>
              <a:t>Непряме спілкування</a:t>
            </a:r>
            <a:r>
              <a:rPr lang="uk-UA" sz="1200" b="0" i="0" kern="1200" noProof="0" dirty="0" smtClean="0">
                <a:solidFill>
                  <a:schemeClr val="tx1"/>
                </a:solidFill>
                <a:latin typeface="+mn-lt"/>
                <a:ea typeface="+mn-ea"/>
                <a:cs typeface="+mn-cs"/>
              </a:rPr>
              <a:t> відбувається у ході читання газет, журналів, книг, слухання радіо, перегляду кінофільмів та ін. В процесі такого спілкування відсутній зворотній зв'язок, що при прямому спілкуванні виражає себе в реакції суб'єкта на одержувану інформацію.</a:t>
            </a:r>
            <a:endParaRPr lang="uk-UA" noProof="0"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35</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uk-UA" sz="1200" b="0" i="0" kern="1200" noProof="0" dirty="0" smtClean="0">
                <a:solidFill>
                  <a:schemeClr val="tx1"/>
                </a:solidFill>
                <a:latin typeface="+mn-lt"/>
                <a:ea typeface="+mn-ea"/>
                <a:cs typeface="+mn-cs"/>
              </a:rPr>
              <a:t>Прагнучи підвищити активність екскурсантів, екскурсовод використовує різні варіанти. Роблячи більш розлогим розповідь, він мимоволі перетворюється в лектора, зводить роль екскурсовода до пасивного сприйняття побаченого і почутого. Більш ефективний варіант, коли екскурсовод, роблячи конкретні пояснення, направляє увага групи, викликає питання у екскурсантів, змушує їх думати, зіставляти, підводить до оцінок і висновків. І третій варіант - це коли екскурсовод є як би диригентом групи. Він організовує демонстрацію об'єктів, забезпечує чіткий порядок їх спостереження. Так відбувається тому, що екскурсанти зайняті активним сприйняттям побаченого. Питання у них з'являються після того, як будуть осмислені отримані враження. Подібний варіант проведення екскурсії можливий висококваліфікованої і згуртованій групі.</a:t>
            </a:r>
            <a:endParaRPr lang="uk-UA" noProof="0"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37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44</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uk-UA" dirty="0" smtClean="0"/>
              <a:t>Не нав'язувати судження </a:t>
            </a:r>
            <a:endParaRPr lang="ru-RU" dirty="0"/>
          </a:p>
        </p:txBody>
      </p:sp>
      <p:sp>
        <p:nvSpPr>
          <p:cNvPr id="4" name="Номер слайда 3"/>
          <p:cNvSpPr>
            <a:spLocks noGrp="1"/>
          </p:cNvSpPr>
          <p:nvPr>
            <p:ph type="sldNum" sz="quarter" idx="10"/>
          </p:nvPr>
        </p:nvSpPr>
        <p:spPr/>
        <p:txBody>
          <a:bodyPr/>
          <a:lstStyle/>
          <a:p>
            <a:fld id="{1D72927D-AB42-44B1-B5A2-F8963B4D588D}" type="slidenum">
              <a:rPr lang="ru-RU" smtClean="0"/>
              <a:pPr/>
              <a:t>56</a:t>
            </a:fld>
            <a:endParaRPr lang="ru-RU"/>
          </a:p>
        </p:txBody>
      </p:sp>
    </p:spTree>
    <p:extLst>
      <p:ext uri="{BB962C8B-B14F-4D97-AF65-F5344CB8AC3E}">
        <p14:creationId xmlns="" xmlns:p14="http://schemas.microsoft.com/office/powerpoint/2010/main" val="1629785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6A9622D-97F8-4C5D-AC98-FD3578B60646}" type="datetime1">
              <a:rPr lang="ru-RU" smtClean="0"/>
              <a:pPr/>
              <a:t>01.11.2023</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B19B0651-EE4F-4900-A07F-96A6BFA9D0F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63BA7C-EA54-4BF8-9081-159CFA8EB01F}" type="datetime1">
              <a:rPr lang="ru-RU" smtClean="0"/>
              <a:pPr/>
              <a:t>01.11.2023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0B06B330-62AF-4B99-9D28-9E26953CF38F}" type="datetime1">
              <a:rPr lang="ru-RU" smtClean="0"/>
              <a:pPr/>
              <a:t>01.11.2023</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E4F30639-8557-4E52-AF74-FA97890023F9}" type="datetime1">
              <a:rPr lang="ru-RU" smtClean="0"/>
              <a:pPr/>
              <a:t>01.11.2023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B19B0651-EE4F-4900-A07F-96A6BFA9D0F0}" type="slidenum">
              <a:rPr lang="ru-RU" smtClean="0"/>
              <a:pPr/>
              <a:t>‹#›</a:t>
            </a:fld>
            <a:endParaRPr lang="ru-RU"/>
          </a:p>
        </p:txBody>
      </p:sp>
      <p:sp>
        <p:nvSpPr>
          <p:cNvPr id="8" name="Объект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F11BB2E-8AFF-4A70-913C-51EA7915979B}" type="datetime1">
              <a:rPr lang="ru-RU" smtClean="0"/>
              <a:pPr/>
              <a:t>01.11.2023</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19B0651-EE4F-4900-A07F-96A6BFA9D0F0}"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Объект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A59EB1B5-1F9E-46C0-8166-4831A5B1F6D5}" type="datetime1">
              <a:rPr lang="ru-RU" smtClean="0"/>
              <a:pPr/>
              <a:t>01.11.2023</a:t>
            </a:fld>
            <a:endParaRPr lang="ru-RU"/>
          </a:p>
        </p:txBody>
      </p:sp>
      <p:sp>
        <p:nvSpPr>
          <p:cNvPr id="10" name="Номер слайда 9"/>
          <p:cNvSpPr>
            <a:spLocks noGrp="1"/>
          </p:cNvSpPr>
          <p:nvPr>
            <p:ph type="sldNum" sz="quarter" idx="16"/>
          </p:nvPr>
        </p:nvSpPr>
        <p:spPr/>
        <p:txBody>
          <a:bodyPr rtlCol="0"/>
          <a:lstStyle/>
          <a:p>
            <a:fld id="{B19B0651-EE4F-4900-A07F-96A6BFA9D0F0}"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Объект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8EB64FC8-D91F-4A9F-BC98-7B3DCDD323A0}" type="datetime1">
              <a:rPr lang="ru-RU" smtClean="0"/>
              <a:pPr/>
              <a:t>01.11.2023</a:t>
            </a:fld>
            <a:endParaRPr lang="ru-RU"/>
          </a:p>
        </p:txBody>
      </p:sp>
      <p:sp>
        <p:nvSpPr>
          <p:cNvPr id="12" name="Номер слайда 11"/>
          <p:cNvSpPr>
            <a:spLocks noGrp="1"/>
          </p:cNvSpPr>
          <p:nvPr>
            <p:ph type="sldNum" sz="quarter" idx="16"/>
          </p:nvPr>
        </p:nvSpPr>
        <p:spPr/>
        <p:txBody>
          <a:bodyPr rtlCol="0"/>
          <a:lstStyle/>
          <a:p>
            <a:fld id="{B19B0651-EE4F-4900-A07F-96A6BFA9D0F0}"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41E9929-D689-4693-A028-6962AAC1E190}" type="datetime1">
              <a:rPr lang="ru-RU" smtClean="0"/>
              <a:pPr/>
              <a:t>01.11.2023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58CA121-F2AD-4BAD-A776-346A5EB72B71}" type="datetime1">
              <a:rPr lang="ru-RU" smtClean="0"/>
              <a:pPr/>
              <a:t>01.11.2023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6563F8F-E05B-4AC7-A3B2-9EAB3B751D82}" type="datetime1">
              <a:rPr lang="ru-RU" smtClean="0"/>
              <a:pPr/>
              <a:t>01.11.2023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B19B0651-EE4F-4900-A07F-96A6BFA9D0F0}"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43E67BE2-A04B-4A68-B2DB-0F0F5CA25921}" type="datetime1">
              <a:rPr lang="ru-RU" smtClean="0"/>
              <a:pPr/>
              <a:t>01.11.2023</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B19B0651-EE4F-4900-A07F-96A6BFA9D0F0}"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DBF8951-B0A4-4320-B15C-B0714683686A}" type="datetime1">
              <a:rPr lang="ru-RU" smtClean="0"/>
              <a:pPr/>
              <a:t>01.11.2023</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6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ukrinform.ua/rubric-kyiv/3526504-u-kievi-pracuut-pat-bezkostovnih-ekskursijnih-marsrutiv.html" TargetMode="External"/><Relationship Id="rId2" Type="http://schemas.openxmlformats.org/officeDocument/2006/relationships/hyperlink" Target="https://www.radiosvoboda.org/a/turystiv-obmal%CA%B9-hidy-u-l%CA%B9vovi-u-poshuku-novykh-idey-i-roboty/30929946.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260648"/>
            <a:ext cx="6984776" cy="1612776"/>
          </a:xfrm>
        </p:spPr>
        <p:txBody>
          <a:bodyPr>
            <a:noAutofit/>
          </a:bodyPr>
          <a:lstStyle/>
          <a:p>
            <a:r>
              <a:rPr lang="uk-UA" b="1" dirty="0" smtClean="0"/>
              <a:t>Практикум: планування екскурсійних маршрутів </a:t>
            </a:r>
            <a:endParaRPr lang="ru-RU" b="1" dirty="0"/>
          </a:p>
        </p:txBody>
      </p:sp>
      <p:sp>
        <p:nvSpPr>
          <p:cNvPr id="3" name="Подзаголовок 2"/>
          <p:cNvSpPr>
            <a:spLocks noGrp="1"/>
          </p:cNvSpPr>
          <p:nvPr>
            <p:ph type="subTitle" idx="1"/>
          </p:nvPr>
        </p:nvSpPr>
        <p:spPr>
          <a:xfrm>
            <a:off x="251520" y="4725144"/>
            <a:ext cx="8892480" cy="1248544"/>
          </a:xfrm>
        </p:spPr>
        <p:txBody>
          <a:bodyPr>
            <a:normAutofit/>
          </a:bodyPr>
          <a:lstStyle/>
          <a:p>
            <a:pPr algn="ctr"/>
            <a:r>
              <a:rPr lang="uk-UA" dirty="0" smtClean="0"/>
              <a:t>Лектор: </a:t>
            </a:r>
            <a:r>
              <a:rPr lang="uk-UA" dirty="0" err="1" smtClean="0"/>
              <a:t>к.геог.н</a:t>
            </a:r>
            <a:r>
              <a:rPr lang="uk-UA" dirty="0" smtClean="0"/>
              <a:t>., доцент Людмила Василівна </a:t>
            </a:r>
            <a:r>
              <a:rPr lang="uk-UA" dirty="0" smtClean="0"/>
              <a:t>КЛЮЧКО</a:t>
            </a:r>
            <a:endParaRPr lang="uk-UA" dirty="0" smtClean="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55776" y="1916832"/>
            <a:ext cx="4176464" cy="286650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180662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idx="1"/>
          </p:nvPr>
        </p:nvSpPr>
        <p:spPr>
          <a:xfrm>
            <a:off x="1371600" y="2743200"/>
            <a:ext cx="7376864" cy="3566120"/>
          </a:xfrm>
        </p:spPr>
        <p:txBody>
          <a:bodyPr>
            <a:normAutofit/>
          </a:bodyPr>
          <a:lstStyle/>
          <a:p>
            <a:r>
              <a:rPr lang="uk-UA" sz="3600" b="1" dirty="0" smtClean="0"/>
              <a:t>Чим екскурсія відрізняється від прогулянки та туристичного туру?</a:t>
            </a:r>
          </a:p>
          <a:p>
            <a:r>
              <a:rPr lang="uk-UA" sz="3600" b="1" dirty="0" smtClean="0"/>
              <a:t>Які, на Вашу думку, ознаки та складові екскурсії?</a:t>
            </a:r>
          </a:p>
          <a:p>
            <a:r>
              <a:rPr lang="uk-UA" sz="3600" b="1" dirty="0" smtClean="0"/>
              <a:t>Які обов'язкові складові елементи та умови??? </a:t>
            </a:r>
            <a:endParaRPr lang="ru-RU" sz="3600" b="1" dirty="0"/>
          </a:p>
        </p:txBody>
      </p:sp>
      <p:sp>
        <p:nvSpPr>
          <p:cNvPr id="5" name="Заголовок 4"/>
          <p:cNvSpPr>
            <a:spLocks noGrp="1"/>
          </p:cNvSpPr>
          <p:nvPr>
            <p:ph type="title"/>
          </p:nvPr>
        </p:nvSpPr>
        <p:spPr/>
        <p:txBody>
          <a:bodyPr/>
          <a:lstStyle/>
          <a:p>
            <a:endParaRPr lang="ru-RU"/>
          </a:p>
        </p:txBody>
      </p:sp>
      <p:sp>
        <p:nvSpPr>
          <p:cNvPr id="3" name="Номер слайда 2"/>
          <p:cNvSpPr>
            <a:spLocks noGrp="1"/>
          </p:cNvSpPr>
          <p:nvPr>
            <p:ph type="sldNum" sz="quarter" idx="11"/>
          </p:nvPr>
        </p:nvSpPr>
        <p:spPr/>
        <p:txBody>
          <a:bodyPr>
            <a:normAutofit/>
          </a:bodyPr>
          <a:lstStyle/>
          <a:p>
            <a:fld id="{B19B0651-EE4F-4900-A07F-96A6BFA9D0F0}" type="slidenum">
              <a:rPr lang="ru-RU" smtClean="0"/>
              <a:pPr/>
              <a:t>10</a:t>
            </a:fld>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08912" cy="620688"/>
          </a:xfrm>
        </p:spPr>
        <p:txBody>
          <a:bodyPr>
            <a:normAutofit fontScale="90000"/>
          </a:bodyPr>
          <a:lstStyle/>
          <a:p>
            <a:pPr algn="ctr"/>
            <a:r>
              <a:rPr lang="uk-UA" b="1" dirty="0" smtClean="0">
                <a:solidFill>
                  <a:schemeClr val="tx1">
                    <a:lumMod val="85000"/>
                    <a:lumOff val="15000"/>
                  </a:schemeClr>
                </a:solidFill>
              </a:rPr>
              <a:t>Екскурсія</a:t>
            </a:r>
            <a:r>
              <a:rPr lang="uk-UA" dirty="0" smtClean="0">
                <a:solidFill>
                  <a:schemeClr val="tx1">
                    <a:lumMod val="85000"/>
                    <a:lumOff val="15000"/>
                  </a:schemeClr>
                </a:solidFill>
              </a:rPr>
              <a:t> </a:t>
            </a:r>
            <a:endParaRPr lang="ru-RU" dirty="0">
              <a:solidFill>
                <a:schemeClr val="tx1">
                  <a:lumMod val="85000"/>
                  <a:lumOff val="15000"/>
                </a:schemeClr>
              </a:solidFill>
            </a:endParaRPr>
          </a:p>
        </p:txBody>
      </p:sp>
      <p:sp>
        <p:nvSpPr>
          <p:cNvPr id="3" name="Объект 2"/>
          <p:cNvSpPr>
            <a:spLocks noGrp="1"/>
          </p:cNvSpPr>
          <p:nvPr>
            <p:ph sz="quarter" idx="1"/>
          </p:nvPr>
        </p:nvSpPr>
        <p:spPr>
          <a:xfrm>
            <a:off x="251520" y="2024844"/>
            <a:ext cx="8712968" cy="4644516"/>
          </a:xfrm>
        </p:spPr>
        <p:txBody>
          <a:bodyPr>
            <a:normAutofit fontScale="92500" lnSpcReduction="10000"/>
          </a:bodyPr>
          <a:lstStyle/>
          <a:p>
            <a:r>
              <a:rPr lang="ru-RU" dirty="0"/>
              <a:t>Слово «</a:t>
            </a:r>
            <a:r>
              <a:rPr lang="ru-RU" dirty="0" err="1"/>
              <a:t>екскурсія</a:t>
            </a:r>
            <a:r>
              <a:rPr lang="ru-RU" dirty="0"/>
              <a:t>» походить </a:t>
            </a:r>
            <a:r>
              <a:rPr lang="ru-RU" dirty="0" err="1"/>
              <a:t>від</a:t>
            </a:r>
            <a:r>
              <a:rPr lang="ru-RU" dirty="0"/>
              <a:t> </a:t>
            </a:r>
            <a:r>
              <a:rPr lang="ru-RU" dirty="0" err="1"/>
              <a:t>латинського</a:t>
            </a:r>
            <a:r>
              <a:rPr lang="ru-RU" dirty="0"/>
              <a:t> «</a:t>
            </a:r>
            <a:r>
              <a:rPr lang="en-US" dirty="0" err="1"/>
              <a:t>excursio</a:t>
            </a:r>
            <a:r>
              <a:rPr lang="en-US" dirty="0"/>
              <a:t>» - </a:t>
            </a:r>
            <a:r>
              <a:rPr lang="ru-RU" dirty="0" err="1"/>
              <a:t>поїздка</a:t>
            </a:r>
            <a:r>
              <a:rPr lang="ru-RU" dirty="0" smtClean="0"/>
              <a:t>.</a:t>
            </a:r>
          </a:p>
          <a:p>
            <a:r>
              <a:rPr lang="ru-RU" dirty="0" err="1" smtClean="0"/>
              <a:t>Прогулянка</a:t>
            </a:r>
            <a:r>
              <a:rPr lang="ru-RU" dirty="0"/>
              <a:t>, </a:t>
            </a:r>
            <a:r>
              <a:rPr lang="ru-RU" dirty="0" err="1"/>
              <a:t>вихід</a:t>
            </a:r>
            <a:r>
              <a:rPr lang="ru-RU" dirty="0"/>
              <a:t> на </a:t>
            </a:r>
            <a:r>
              <a:rPr lang="ru-RU" dirty="0" err="1"/>
              <a:t>пошук</a:t>
            </a:r>
            <a:r>
              <a:rPr lang="ru-RU" dirty="0"/>
              <a:t> </a:t>
            </a:r>
            <a:r>
              <a:rPr lang="ru-RU" dirty="0" err="1"/>
              <a:t>чогось</a:t>
            </a:r>
            <a:r>
              <a:rPr lang="ru-RU" dirty="0"/>
              <a:t>, для </a:t>
            </a:r>
            <a:r>
              <a:rPr lang="ru-RU" dirty="0" err="1"/>
              <a:t>збирання</a:t>
            </a:r>
            <a:r>
              <a:rPr lang="ru-RU" dirty="0"/>
              <a:t> трав та </a:t>
            </a:r>
            <a:r>
              <a:rPr lang="ru-RU" dirty="0" err="1"/>
              <a:t>ін</a:t>
            </a:r>
            <a:r>
              <a:rPr lang="ru-RU" dirty="0" smtClean="0"/>
              <a:t>. </a:t>
            </a:r>
            <a:r>
              <a:rPr lang="ru-RU" i="1" dirty="0" smtClean="0"/>
              <a:t>(Даль В.</a:t>
            </a:r>
            <a:r>
              <a:rPr lang="ru-RU" dirty="0" smtClean="0"/>
              <a:t>,</a:t>
            </a:r>
            <a:r>
              <a:rPr lang="ru-RU" i="1" dirty="0" smtClean="0"/>
              <a:t>1882 </a:t>
            </a:r>
            <a:r>
              <a:rPr lang="ru-RU" i="1" dirty="0"/>
              <a:t>р</a:t>
            </a:r>
            <a:r>
              <a:rPr lang="ru-RU" i="1" dirty="0" smtClean="0"/>
              <a:t>.)</a:t>
            </a:r>
          </a:p>
          <a:p>
            <a:r>
              <a:rPr lang="ru-RU" dirty="0" err="1" smtClean="0"/>
              <a:t>Поїздка</a:t>
            </a:r>
            <a:r>
              <a:rPr lang="ru-RU" dirty="0" smtClean="0"/>
              <a:t> </a:t>
            </a:r>
            <a:r>
              <a:rPr lang="ru-RU" dirty="0"/>
              <a:t>з </a:t>
            </a:r>
            <a:r>
              <a:rPr lang="ru-RU" dirty="0" err="1"/>
              <a:t>навчальною</a:t>
            </a:r>
            <a:r>
              <a:rPr lang="ru-RU" dirty="0"/>
              <a:t> </a:t>
            </a:r>
            <a:r>
              <a:rPr lang="ru-RU" dirty="0" err="1"/>
              <a:t>або</a:t>
            </a:r>
            <a:r>
              <a:rPr lang="ru-RU" dirty="0"/>
              <a:t> </a:t>
            </a:r>
            <a:r>
              <a:rPr lang="ru-RU" dirty="0" err="1"/>
              <a:t>науковою</a:t>
            </a:r>
            <a:r>
              <a:rPr lang="ru-RU" dirty="0"/>
              <a:t> метою </a:t>
            </a:r>
            <a:r>
              <a:rPr lang="ru-RU" i="1" dirty="0"/>
              <a:t>(</a:t>
            </a:r>
            <a:r>
              <a:rPr lang="ru-RU" i="1" dirty="0" smtClean="0"/>
              <a:t>Гранат, </a:t>
            </a:r>
            <a:r>
              <a:rPr lang="ru-RU" i="1" dirty="0"/>
              <a:t>1895 </a:t>
            </a:r>
            <a:r>
              <a:rPr lang="ru-RU" i="1" dirty="0" smtClean="0"/>
              <a:t>р.)</a:t>
            </a:r>
          </a:p>
          <a:p>
            <a:r>
              <a:rPr lang="ru-RU" dirty="0" err="1" smtClean="0"/>
              <a:t>Відвідування</a:t>
            </a:r>
            <a:r>
              <a:rPr lang="ru-RU" dirty="0" smtClean="0"/>
              <a:t> </a:t>
            </a:r>
            <a:r>
              <a:rPr lang="ru-RU" dirty="0" err="1"/>
              <a:t>визначних</a:t>
            </a:r>
            <a:r>
              <a:rPr lang="ru-RU" dirty="0"/>
              <a:t> </a:t>
            </a:r>
            <a:r>
              <a:rPr lang="ru-RU" dirty="0" err="1"/>
              <a:t>об'єктів</a:t>
            </a:r>
            <a:r>
              <a:rPr lang="ru-RU" dirty="0"/>
              <a:t> (</a:t>
            </a:r>
            <a:r>
              <a:rPr lang="ru-RU" dirty="0" err="1"/>
              <a:t>пам'ятки</a:t>
            </a:r>
            <a:r>
              <a:rPr lang="ru-RU" dirty="0"/>
              <a:t> </a:t>
            </a:r>
            <a:r>
              <a:rPr lang="ru-RU" dirty="0" err="1"/>
              <a:t>культури</a:t>
            </a:r>
            <a:r>
              <a:rPr lang="ru-RU" dirty="0"/>
              <a:t>, </a:t>
            </a:r>
            <a:r>
              <a:rPr lang="ru-RU" dirty="0" err="1"/>
              <a:t>музеї</a:t>
            </a:r>
            <a:r>
              <a:rPr lang="ru-RU" dirty="0"/>
              <a:t>, </a:t>
            </a:r>
            <a:r>
              <a:rPr lang="ru-RU" dirty="0" err="1"/>
              <a:t>підприємства</a:t>
            </a:r>
            <a:r>
              <a:rPr lang="ru-RU" dirty="0"/>
              <a:t>, </a:t>
            </a:r>
            <a:r>
              <a:rPr lang="ru-RU" dirty="0" err="1"/>
              <a:t>місцевість</a:t>
            </a:r>
            <a:r>
              <a:rPr lang="ru-RU" dirty="0"/>
              <a:t> та </a:t>
            </a:r>
            <a:r>
              <a:rPr lang="ru-RU" dirty="0" err="1"/>
              <a:t>ін</a:t>
            </a:r>
            <a:r>
              <a:rPr lang="ru-RU" dirty="0"/>
              <a:t>.), форма і метод </a:t>
            </a:r>
            <a:r>
              <a:rPr lang="ru-RU" dirty="0" err="1"/>
              <a:t>набуття</a:t>
            </a:r>
            <a:r>
              <a:rPr lang="ru-RU" dirty="0"/>
              <a:t> </a:t>
            </a:r>
            <a:r>
              <a:rPr lang="ru-RU" dirty="0" err="1"/>
              <a:t>знань</a:t>
            </a:r>
            <a:r>
              <a:rPr lang="ru-RU" dirty="0"/>
              <a:t>. Проводиться, як правило, </a:t>
            </a:r>
            <a:r>
              <a:rPr lang="ru-RU" dirty="0" err="1"/>
              <a:t>колективно</a:t>
            </a:r>
            <a:r>
              <a:rPr lang="ru-RU" dirty="0"/>
              <a:t> </a:t>
            </a:r>
            <a:r>
              <a:rPr lang="ru-RU" dirty="0" err="1"/>
              <a:t>під</a:t>
            </a:r>
            <a:r>
              <a:rPr lang="ru-RU" dirty="0"/>
              <a:t> </a:t>
            </a:r>
            <a:r>
              <a:rPr lang="ru-RU" dirty="0" err="1"/>
              <a:t>керівництвом</a:t>
            </a:r>
            <a:r>
              <a:rPr lang="ru-RU" dirty="0"/>
              <a:t> </a:t>
            </a:r>
            <a:r>
              <a:rPr lang="ru-RU" dirty="0" err="1" smtClean="0"/>
              <a:t>фахівця-екскурсовода</a:t>
            </a:r>
            <a:r>
              <a:rPr lang="ru-RU" dirty="0"/>
              <a:t> </a:t>
            </a:r>
            <a:r>
              <a:rPr lang="ru-RU" i="1" dirty="0"/>
              <a:t>(</a:t>
            </a:r>
            <a:r>
              <a:rPr lang="ru-RU" i="1" dirty="0" smtClean="0"/>
              <a:t>Велика </a:t>
            </a:r>
            <a:r>
              <a:rPr lang="ru-RU" i="1" dirty="0" err="1" smtClean="0"/>
              <a:t>радянська</a:t>
            </a:r>
            <a:r>
              <a:rPr lang="ru-RU" i="1" dirty="0" smtClean="0"/>
              <a:t> </a:t>
            </a:r>
            <a:r>
              <a:rPr lang="ru-RU" i="1" dirty="0" err="1" smtClean="0"/>
              <a:t>енциклопедія</a:t>
            </a:r>
            <a:r>
              <a:rPr lang="ru-RU" i="1" dirty="0" smtClean="0"/>
              <a:t>, 1978 </a:t>
            </a:r>
            <a:r>
              <a:rPr lang="en-US" i="1" dirty="0"/>
              <a:t>p</a:t>
            </a:r>
            <a:r>
              <a:rPr lang="en-US" i="1" dirty="0" smtClean="0"/>
              <a:t>.</a:t>
            </a:r>
            <a:r>
              <a:rPr lang="uk-UA" i="1" dirty="0" smtClean="0"/>
              <a:t>)</a:t>
            </a:r>
          </a:p>
          <a:p>
            <a:endParaRPr lang="ru-RU" i="1" dirty="0" smtClean="0"/>
          </a:p>
          <a:p>
            <a:endParaRPr lang="ru-RU" i="1" dirty="0"/>
          </a:p>
          <a:p>
            <a:endParaRPr lang="ru-RU" i="1" dirty="0"/>
          </a:p>
        </p:txBody>
      </p:sp>
      <p:pic>
        <p:nvPicPr>
          <p:cNvPr id="614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2699792" cy="202484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11</a:t>
            </a:fld>
            <a:endParaRPr lang="ru-RU"/>
          </a:p>
        </p:txBody>
      </p:sp>
    </p:spTree>
    <p:extLst>
      <p:ext uri="{BB962C8B-B14F-4D97-AF65-F5344CB8AC3E}">
        <p14:creationId xmlns="" xmlns:p14="http://schemas.microsoft.com/office/powerpoint/2010/main" val="2581794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Екскурсія</a:t>
            </a:r>
            <a:r>
              <a:rPr lang="uk-UA" dirty="0" smtClean="0"/>
              <a:t> </a:t>
            </a:r>
            <a:endParaRPr lang="ru-RU" dirty="0"/>
          </a:p>
        </p:txBody>
      </p:sp>
      <p:sp>
        <p:nvSpPr>
          <p:cNvPr id="3" name="Объект 2"/>
          <p:cNvSpPr>
            <a:spLocks noGrp="1"/>
          </p:cNvSpPr>
          <p:nvPr>
            <p:ph sz="quarter" idx="1"/>
          </p:nvPr>
        </p:nvSpPr>
        <p:spPr/>
        <p:txBody>
          <a:bodyPr>
            <a:normAutofit fontScale="92500" lnSpcReduction="20000"/>
          </a:bodyPr>
          <a:lstStyle/>
          <a:p>
            <a:r>
              <a:rPr lang="ru-RU" dirty="0"/>
              <a:t>Форма і метод </a:t>
            </a:r>
            <a:r>
              <a:rPr lang="ru-RU" dirty="0" err="1"/>
              <a:t>набуття</a:t>
            </a:r>
            <a:r>
              <a:rPr lang="ru-RU" dirty="0"/>
              <a:t> </a:t>
            </a:r>
            <a:r>
              <a:rPr lang="ru-RU" dirty="0" err="1"/>
              <a:t>знань</a:t>
            </a:r>
            <a:r>
              <a:rPr lang="ru-RU" dirty="0"/>
              <a:t> та </a:t>
            </a:r>
            <a:r>
              <a:rPr lang="ru-RU" dirty="0" err="1"/>
              <a:t>організації</a:t>
            </a:r>
            <a:r>
              <a:rPr lang="ru-RU" dirty="0"/>
              <a:t> </a:t>
            </a:r>
            <a:r>
              <a:rPr lang="ru-RU" dirty="0" err="1"/>
              <a:t>дозвілля</a:t>
            </a:r>
            <a:r>
              <a:rPr lang="ru-RU" dirty="0"/>
              <a:t>. </a:t>
            </a:r>
            <a:r>
              <a:rPr lang="ru-RU" dirty="0" err="1"/>
              <a:t>Передбачає</a:t>
            </a:r>
            <a:r>
              <a:rPr lang="ru-RU" dirty="0"/>
              <a:t> </a:t>
            </a:r>
            <a:r>
              <a:rPr lang="ru-RU" dirty="0" err="1"/>
              <a:t>відвідування</a:t>
            </a:r>
            <a:r>
              <a:rPr lang="ru-RU" dirty="0"/>
              <a:t> </a:t>
            </a:r>
            <a:r>
              <a:rPr lang="ru-RU" dirty="0" err="1"/>
              <a:t>визначних</a:t>
            </a:r>
            <a:r>
              <a:rPr lang="ru-RU" dirty="0"/>
              <a:t> </a:t>
            </a:r>
            <a:r>
              <a:rPr lang="ru-RU" dirty="0" err="1"/>
              <a:t>місць</a:t>
            </a:r>
            <a:r>
              <a:rPr lang="ru-RU" dirty="0"/>
              <a:t> та </a:t>
            </a:r>
            <a:r>
              <a:rPr lang="ru-RU" dirty="0" err="1"/>
              <a:t>об'єктів</a:t>
            </a:r>
            <a:r>
              <a:rPr lang="ru-RU" dirty="0"/>
              <a:t>, </a:t>
            </a:r>
            <a:r>
              <a:rPr lang="ru-RU" dirty="0" err="1"/>
              <a:t>їх</a:t>
            </a:r>
            <a:r>
              <a:rPr lang="ru-RU" dirty="0"/>
              <a:t> </a:t>
            </a:r>
            <a:r>
              <a:rPr lang="ru-RU" dirty="0" err="1"/>
              <a:t>пізнання</a:t>
            </a:r>
            <a:r>
              <a:rPr lang="ru-RU" dirty="0"/>
              <a:t> </a:t>
            </a:r>
            <a:r>
              <a:rPr lang="ru-RU" dirty="0" err="1"/>
              <a:t>під</a:t>
            </a:r>
            <a:r>
              <a:rPr lang="ru-RU" dirty="0"/>
              <a:t> </a:t>
            </a:r>
            <a:r>
              <a:rPr lang="ru-RU" dirty="0" err="1"/>
              <a:t>керівництвом</a:t>
            </a:r>
            <a:r>
              <a:rPr lang="ru-RU" dirty="0"/>
              <a:t> </a:t>
            </a:r>
            <a:r>
              <a:rPr lang="ru-RU" dirty="0" err="1"/>
              <a:t>фахівця-екскурсовода</a:t>
            </a:r>
            <a:r>
              <a:rPr lang="ru-RU" dirty="0"/>
              <a:t> </a:t>
            </a:r>
            <a:r>
              <a:rPr lang="ru-RU" i="1" dirty="0"/>
              <a:t>(Король О.Д.)</a:t>
            </a:r>
          </a:p>
          <a:p>
            <a:r>
              <a:rPr lang="ru-RU" dirty="0"/>
              <a:t>Тур з </a:t>
            </a:r>
            <a:r>
              <a:rPr lang="ru-RU" dirty="0" err="1"/>
              <a:t>гідом</a:t>
            </a:r>
            <a:r>
              <a:rPr lang="ru-RU" dirty="0"/>
              <a:t> (</a:t>
            </a:r>
            <a:r>
              <a:rPr lang="en-US" dirty="0"/>
              <a:t>guided tour)</a:t>
            </a:r>
            <a:r>
              <a:rPr lang="uk-UA" dirty="0"/>
              <a:t> </a:t>
            </a:r>
            <a:r>
              <a:rPr lang="uk-UA" i="1" dirty="0"/>
              <a:t>(англомовний словник)</a:t>
            </a:r>
          </a:p>
          <a:p>
            <a:r>
              <a:rPr lang="ru-RU" dirty="0" err="1"/>
              <a:t>Короткочасна</a:t>
            </a:r>
            <a:r>
              <a:rPr lang="ru-RU" dirty="0"/>
              <a:t> </a:t>
            </a:r>
            <a:r>
              <a:rPr lang="ru-RU" dirty="0" err="1"/>
              <a:t>мандрівка</a:t>
            </a:r>
            <a:r>
              <a:rPr lang="ru-RU" dirty="0"/>
              <a:t> до </a:t>
            </a:r>
            <a:r>
              <a:rPr lang="ru-RU" dirty="0" err="1"/>
              <a:t>місць</a:t>
            </a:r>
            <a:r>
              <a:rPr lang="ru-RU" dirty="0"/>
              <a:t> і </a:t>
            </a:r>
            <a:r>
              <a:rPr lang="ru-RU" dirty="0" err="1"/>
              <a:t>споруд</a:t>
            </a:r>
            <a:r>
              <a:rPr lang="ru-RU" dirty="0"/>
              <a:t> з особою, яка </a:t>
            </a:r>
            <a:r>
              <a:rPr lang="ru-RU" dirty="0" err="1"/>
              <a:t>розповідає</a:t>
            </a:r>
            <a:r>
              <a:rPr lang="ru-RU" dirty="0"/>
              <a:t> про </a:t>
            </a:r>
            <a:r>
              <a:rPr lang="ru-RU" dirty="0" err="1"/>
              <a:t>побачене</a:t>
            </a:r>
            <a:r>
              <a:rPr lang="ru-RU" dirty="0"/>
              <a:t> </a:t>
            </a:r>
            <a:r>
              <a:rPr lang="ru-RU" i="1" dirty="0"/>
              <a:t>(</a:t>
            </a:r>
            <a:r>
              <a:rPr lang="ru-RU" i="1" dirty="0" err="1"/>
              <a:t>Енциклопедичний</a:t>
            </a:r>
            <a:r>
              <a:rPr lang="ru-RU" i="1" dirty="0"/>
              <a:t> словник «</a:t>
            </a:r>
            <a:r>
              <a:rPr lang="en-US" i="1" dirty="0"/>
              <a:t>Macmillan Dictionary»</a:t>
            </a:r>
            <a:r>
              <a:rPr lang="uk-UA" i="1" dirty="0"/>
              <a:t>)</a:t>
            </a:r>
          </a:p>
          <a:p>
            <a:r>
              <a:rPr lang="ru-RU" dirty="0" err="1" smtClean="0"/>
              <a:t>Процес</a:t>
            </a:r>
            <a:r>
              <a:rPr lang="ru-RU" dirty="0" smtClean="0"/>
              <a:t> </a:t>
            </a:r>
            <a:r>
              <a:rPr lang="ru-RU" dirty="0" err="1"/>
              <a:t>пізнання</a:t>
            </a:r>
            <a:r>
              <a:rPr lang="ru-RU" dirty="0"/>
              <a:t> </a:t>
            </a:r>
            <a:r>
              <a:rPr lang="ru-RU" dirty="0" err="1"/>
              <a:t>людиною</a:t>
            </a:r>
            <a:r>
              <a:rPr lang="ru-RU" dirty="0"/>
              <a:t> </a:t>
            </a:r>
            <a:r>
              <a:rPr lang="ru-RU" dirty="0" err="1"/>
              <a:t>навколишнього</a:t>
            </a:r>
            <a:r>
              <a:rPr lang="ru-RU" dirty="0"/>
              <a:t> </a:t>
            </a:r>
            <a:r>
              <a:rPr lang="ru-RU" dirty="0" err="1"/>
              <a:t>світу</a:t>
            </a:r>
            <a:r>
              <a:rPr lang="ru-RU" dirty="0"/>
              <a:t>, </a:t>
            </a:r>
            <a:r>
              <a:rPr lang="ru-RU" dirty="0" err="1"/>
              <a:t>що</a:t>
            </a:r>
            <a:r>
              <a:rPr lang="ru-RU" dirty="0"/>
              <a:t> </a:t>
            </a:r>
            <a:r>
              <a:rPr lang="ru-RU" dirty="0" err="1"/>
              <a:t>передбачає</a:t>
            </a:r>
            <a:r>
              <a:rPr lang="ru-RU" dirty="0"/>
              <a:t> </a:t>
            </a:r>
            <a:r>
              <a:rPr lang="ru-RU" dirty="0" err="1"/>
              <a:t>ознайомлення</a:t>
            </a:r>
            <a:r>
              <a:rPr lang="ru-RU" dirty="0"/>
              <a:t> з </a:t>
            </a:r>
            <a:r>
              <a:rPr lang="ru-RU" dirty="0" err="1"/>
              <a:t>об'єктами</a:t>
            </a:r>
            <a:r>
              <a:rPr lang="ru-RU" dirty="0"/>
              <a:t> «</a:t>
            </a:r>
            <a:r>
              <a:rPr lang="ru-RU" dirty="0" err="1"/>
              <a:t>наживо</a:t>
            </a:r>
            <a:r>
              <a:rPr lang="ru-RU" dirty="0"/>
              <a:t>», </a:t>
            </a:r>
            <a:r>
              <a:rPr lang="ru-RU" dirty="0" err="1"/>
              <a:t>тобто</a:t>
            </a:r>
            <a:r>
              <a:rPr lang="ru-RU" dirty="0"/>
              <a:t> в </a:t>
            </a:r>
            <a:r>
              <a:rPr lang="ru-RU" dirty="0" err="1"/>
              <a:t>місцях</a:t>
            </a:r>
            <a:r>
              <a:rPr lang="ru-RU" dirty="0"/>
              <a:t> </a:t>
            </a:r>
            <a:r>
              <a:rPr lang="ru-RU" dirty="0" err="1"/>
              <a:t>їхнього</a:t>
            </a:r>
            <a:r>
              <a:rPr lang="ru-RU" dirty="0"/>
              <a:t> </a:t>
            </a:r>
            <a:r>
              <a:rPr lang="ru-RU" dirty="0" err="1"/>
              <a:t>розташування</a:t>
            </a:r>
            <a:r>
              <a:rPr lang="ru-RU" dirty="0"/>
              <a:t>.</a:t>
            </a:r>
            <a:endParaRPr lang="ru-RU" i="1" dirty="0"/>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12</a:t>
            </a:fld>
            <a:endParaRPr lang="ru-RU"/>
          </a:p>
        </p:txBody>
      </p:sp>
    </p:spTree>
    <p:extLst>
      <p:ext uri="{BB962C8B-B14F-4D97-AF65-F5344CB8AC3E}">
        <p14:creationId xmlns="" xmlns:p14="http://schemas.microsoft.com/office/powerpoint/2010/main" val="40698564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Екскурсія </a:t>
            </a:r>
            <a:endParaRPr lang="ru-RU" b="1" dirty="0"/>
          </a:p>
        </p:txBody>
      </p:sp>
      <p:sp>
        <p:nvSpPr>
          <p:cNvPr id="3" name="Объект 2"/>
          <p:cNvSpPr>
            <a:spLocks noGrp="1"/>
          </p:cNvSpPr>
          <p:nvPr>
            <p:ph sz="quarter" idx="1"/>
          </p:nvPr>
        </p:nvSpPr>
        <p:spPr>
          <a:xfrm>
            <a:off x="612648" y="1600200"/>
            <a:ext cx="8279832" cy="5069160"/>
          </a:xfrm>
        </p:spPr>
        <p:txBody>
          <a:bodyPr>
            <a:normAutofit fontScale="77500" lnSpcReduction="20000"/>
          </a:bodyPr>
          <a:lstStyle/>
          <a:p>
            <a:r>
              <a:rPr lang="uk-UA" sz="3100" dirty="0" smtClean="0"/>
              <a:t>Прогулянка</a:t>
            </a:r>
            <a:r>
              <a:rPr lang="uk-UA" sz="3100" dirty="0"/>
              <a:t>, що ставить своїм завданням вивчення певної теми на конкретному матеріалі, доступному спогляданню </a:t>
            </a:r>
            <a:r>
              <a:rPr lang="uk-UA" sz="3100" i="1" dirty="0"/>
              <a:t>(М. П. Анциферов</a:t>
            </a:r>
            <a:r>
              <a:rPr lang="uk-UA" sz="3100" i="1" dirty="0" smtClean="0"/>
              <a:t>).</a:t>
            </a:r>
          </a:p>
          <a:p>
            <a:r>
              <a:rPr lang="uk-UA" sz="3100" dirty="0" smtClean="0"/>
              <a:t>Наочний </a:t>
            </a:r>
            <a:r>
              <a:rPr lang="uk-UA" sz="3100" dirty="0"/>
              <a:t>метод одержання певних знань, виховання шляхом відвідувань за заздалегідь розробленою темою певних об’єктів (музей, завод, колгосп тощо) зі спеціальним керівником (екскурсоводом</a:t>
            </a:r>
            <a:r>
              <a:rPr lang="uk-UA" sz="3100" dirty="0" smtClean="0"/>
              <a:t>) (</a:t>
            </a:r>
            <a:r>
              <a:rPr lang="uk-UA" sz="3100" i="1" dirty="0"/>
              <a:t>Л. </a:t>
            </a:r>
            <a:r>
              <a:rPr lang="uk-UA" sz="3100" i="1" dirty="0" err="1" smtClean="0"/>
              <a:t>Бархаш</a:t>
            </a:r>
            <a:r>
              <a:rPr lang="uk-UA" sz="3100" dirty="0" smtClean="0"/>
              <a:t>). </a:t>
            </a:r>
            <a:endParaRPr lang="ru-RU" sz="3100" dirty="0"/>
          </a:p>
          <a:p>
            <a:r>
              <a:rPr lang="uk-UA" sz="3100" dirty="0" smtClean="0"/>
              <a:t>Форма </a:t>
            </a:r>
            <a:r>
              <a:rPr lang="uk-UA" sz="3100" dirty="0"/>
              <a:t>суспільно-освітньої роботи, коли група осіб (екскурсантів) під керівництвом більш значної особи (екскурсовода) вивчає тіло або явище в його природному оточенні, відправляється з цією метою до об’єкту свого вивчення (</a:t>
            </a:r>
            <a:r>
              <a:rPr lang="uk-UA" sz="3100" i="1" dirty="0"/>
              <a:t>В. О. Герд</a:t>
            </a:r>
            <a:r>
              <a:rPr lang="uk-UA" sz="3100" dirty="0"/>
              <a:t>). </a:t>
            </a:r>
            <a:endParaRPr lang="ru-RU" sz="3100" dirty="0"/>
          </a:p>
          <a:p>
            <a:r>
              <a:rPr lang="uk-UA" sz="3100" dirty="0" smtClean="0"/>
              <a:t>Вивчення </a:t>
            </a:r>
            <a:r>
              <a:rPr lang="uk-UA" sz="3100" dirty="0"/>
              <a:t>об’єктів за місцем їхнього природнього розташування (локальний принцип) і в зв’язку з переміщенням свого місця в просторі (моторний принцип) (</a:t>
            </a:r>
            <a:r>
              <a:rPr lang="uk-UA" sz="3100" i="1" dirty="0"/>
              <a:t>Б. Е. Райков</a:t>
            </a:r>
            <a:r>
              <a:rPr lang="uk-UA" sz="3100" dirty="0"/>
              <a:t>). </a:t>
            </a:r>
            <a:endParaRPr lang="ru-RU" sz="3100" dirty="0"/>
          </a:p>
          <a:p>
            <a:endParaRPr lang="ru-RU" i="1"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13</a:t>
            </a:fld>
            <a:endParaRPr lang="ru-RU"/>
          </a:p>
        </p:txBody>
      </p:sp>
    </p:spTree>
    <p:extLst>
      <p:ext uri="{BB962C8B-B14F-4D97-AF65-F5344CB8AC3E}">
        <p14:creationId xmlns="" xmlns:p14="http://schemas.microsoft.com/office/powerpoint/2010/main" val="9785451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990600"/>
          </a:xfrm>
        </p:spPr>
        <p:txBody>
          <a:bodyPr/>
          <a:lstStyle/>
          <a:p>
            <a:pPr algn="ctr"/>
            <a:r>
              <a:rPr lang="uk-UA" b="1" dirty="0" smtClean="0"/>
              <a:t>Екскурсія</a:t>
            </a:r>
            <a:r>
              <a:rPr lang="uk-UA" dirty="0" smtClean="0"/>
              <a:t> </a:t>
            </a:r>
            <a:endParaRPr lang="ru-RU" dirty="0"/>
          </a:p>
        </p:txBody>
      </p:sp>
      <p:sp>
        <p:nvSpPr>
          <p:cNvPr id="3" name="Объект 2"/>
          <p:cNvSpPr>
            <a:spLocks noGrp="1"/>
          </p:cNvSpPr>
          <p:nvPr>
            <p:ph sz="quarter" idx="1"/>
          </p:nvPr>
        </p:nvSpPr>
        <p:spPr>
          <a:xfrm>
            <a:off x="251520" y="1498903"/>
            <a:ext cx="8640960" cy="5352256"/>
          </a:xfrm>
        </p:spPr>
        <p:txBody>
          <a:bodyPr>
            <a:noAutofit/>
          </a:bodyPr>
          <a:lstStyle/>
          <a:p>
            <a:pPr>
              <a:lnSpc>
                <a:spcPct val="90000"/>
              </a:lnSpc>
            </a:pPr>
            <a:r>
              <a:rPr lang="uk-UA" sz="2200" dirty="0" smtClean="0"/>
              <a:t>Особлива форма навчальної й </a:t>
            </a:r>
            <a:r>
              <a:rPr lang="uk-UA" sz="2200" dirty="0" err="1" smtClean="0"/>
              <a:t>позанавчальної</a:t>
            </a:r>
            <a:r>
              <a:rPr lang="uk-UA" sz="2200" dirty="0" smtClean="0"/>
              <a:t> роботи, в якій здійснюється спільна діяльність учителя-екскурсовода й керованих ним школярів-екскурсантів у процесі вивчення явищ дійсності, спостережуваних у природних умовах (завод, колгосп, пам’ятки історії та культури, пам’ятні місця, природа тощо) або в спеціально створених сховищах колекцій (музей, виставка) (</a:t>
            </a:r>
            <a:r>
              <a:rPr lang="uk-UA" sz="2200" i="1" dirty="0" smtClean="0"/>
              <a:t>Л. Ф. </a:t>
            </a:r>
            <a:r>
              <a:rPr lang="uk-UA" sz="2200" i="1" dirty="0" err="1" smtClean="0"/>
              <a:t>Родін</a:t>
            </a:r>
            <a:r>
              <a:rPr lang="uk-UA" sz="2200" i="1" dirty="0" smtClean="0"/>
              <a:t>, Ю. Е. </a:t>
            </a:r>
            <a:r>
              <a:rPr lang="uk-UA" sz="2200" i="1" dirty="0" err="1" smtClean="0"/>
              <a:t>Соколовский</a:t>
            </a:r>
            <a:r>
              <a:rPr lang="uk-UA" sz="2200" dirty="0" smtClean="0"/>
              <a:t>). </a:t>
            </a:r>
          </a:p>
          <a:p>
            <a:pPr>
              <a:lnSpc>
                <a:spcPct val="90000"/>
              </a:lnSpc>
            </a:pPr>
            <a:r>
              <a:rPr lang="uk-UA" sz="2200" dirty="0" smtClean="0"/>
              <a:t>Цілеспрямований наочний процес пізнання навколишнього світу, який будується на заздалегідь підібраних об’єктах, які розміщуються у природних умовах, або які знаходяться в цехах промислових підприємств, приміщеннях лабораторій, науково-дослідницьких інститутів, залах музеїв, виставок-майстерень архітекторів, живописців, скульпторів, графіків тощо. Показ об’єктів проходить під керівництвом кваліфікованого спеціаліста-екскурсовода. Процес сприйняття підпорядкований завданню висвітлення певної теми (</a:t>
            </a:r>
            <a:r>
              <a:rPr lang="uk-UA" sz="2200" i="1" dirty="0" smtClean="0"/>
              <a:t>В. Б. </a:t>
            </a:r>
            <a:r>
              <a:rPr lang="uk-UA" sz="2200" i="1" dirty="0" err="1" smtClean="0"/>
              <a:t>Емельянов</a:t>
            </a:r>
            <a:r>
              <a:rPr lang="uk-UA" sz="2200" dirty="0" smtClean="0"/>
              <a:t>)</a:t>
            </a:r>
            <a:endParaRPr lang="uk-UA" sz="2200"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14</a:t>
            </a:fld>
            <a:endParaRPr lang="ru-RU"/>
          </a:p>
        </p:txBody>
      </p:sp>
    </p:spTree>
    <p:extLst>
      <p:ext uri="{BB962C8B-B14F-4D97-AF65-F5344CB8AC3E}">
        <p14:creationId xmlns="" xmlns:p14="http://schemas.microsoft.com/office/powerpoint/2010/main" val="3634733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3068960"/>
            <a:ext cx="2808312" cy="1143000"/>
          </a:xfrm>
        </p:spPr>
        <p:txBody>
          <a:bodyPr/>
          <a:lstStyle/>
          <a:p>
            <a:pPr algn="ctr"/>
            <a:r>
              <a:rPr lang="uk-UA" b="1" dirty="0" smtClean="0">
                <a:solidFill>
                  <a:schemeClr val="tx1"/>
                </a:solidFill>
              </a:rPr>
              <a:t>Екскурсія</a:t>
            </a:r>
            <a:r>
              <a:rPr lang="uk-UA" dirty="0" smtClean="0"/>
              <a:t> </a:t>
            </a:r>
            <a:endParaRPr lang="ru-RU" dirty="0"/>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2240460926"/>
              </p:ext>
            </p:extLst>
          </p:nvPr>
        </p:nvGraphicFramePr>
        <p:xfrm>
          <a:off x="457200" y="476672"/>
          <a:ext cx="8579296"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15</a:t>
            </a:fld>
            <a:endParaRPr lang="ru-RU"/>
          </a:p>
        </p:txBody>
      </p:sp>
    </p:spTree>
    <p:extLst>
      <p:ext uri="{BB962C8B-B14F-4D97-AF65-F5344CB8AC3E}">
        <p14:creationId xmlns="" xmlns:p14="http://schemas.microsoft.com/office/powerpoint/2010/main" val="5641445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226"/>
            <a:ext cx="8208912" cy="691470"/>
          </a:xfrm>
        </p:spPr>
        <p:txBody>
          <a:bodyPr>
            <a:normAutofit fontScale="90000"/>
          </a:bodyPr>
          <a:lstStyle/>
          <a:p>
            <a:pPr algn="ctr"/>
            <a:r>
              <a:rPr lang="uk-UA" b="1" dirty="0" smtClean="0">
                <a:solidFill>
                  <a:schemeClr val="tx1"/>
                </a:solidFill>
              </a:rPr>
              <a:t>Мета екскурсії  </a:t>
            </a:r>
            <a:endParaRPr lang="ru-RU" b="1" dirty="0">
              <a:solidFill>
                <a:schemeClr val="tx1"/>
              </a:solidFill>
            </a:endParaRPr>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1405895727"/>
              </p:ext>
            </p:extLst>
          </p:nvPr>
        </p:nvGraphicFramePr>
        <p:xfrm>
          <a:off x="457200" y="692696"/>
          <a:ext cx="8291264"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16</a:t>
            </a:fld>
            <a:endParaRPr lang="ru-RU"/>
          </a:p>
        </p:txBody>
      </p:sp>
    </p:spTree>
    <p:extLst>
      <p:ext uri="{BB962C8B-B14F-4D97-AF65-F5344CB8AC3E}">
        <p14:creationId xmlns="" xmlns:p14="http://schemas.microsoft.com/office/powerpoint/2010/main" val="21937051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Цілі</a:t>
            </a:r>
            <a:r>
              <a:rPr lang="ru-RU" b="1" dirty="0" smtClean="0"/>
              <a:t>, </a:t>
            </a:r>
            <a:r>
              <a:rPr lang="ru-RU" b="1" dirty="0" err="1" smtClean="0"/>
              <a:t>завдання</a:t>
            </a:r>
            <a:r>
              <a:rPr lang="ru-RU" b="1" dirty="0" smtClean="0"/>
              <a:t> </a:t>
            </a:r>
            <a:r>
              <a:rPr lang="ru-RU" b="1" dirty="0" err="1" smtClean="0"/>
              <a:t>і</a:t>
            </a:r>
            <a:r>
              <a:rPr lang="ru-RU" b="1" dirty="0" smtClean="0"/>
              <a:t> </a:t>
            </a:r>
            <a:r>
              <a:rPr lang="ru-RU" b="1" dirty="0" err="1" smtClean="0"/>
              <a:t>форми</a:t>
            </a:r>
            <a:r>
              <a:rPr lang="ru-RU" b="1" dirty="0" smtClean="0"/>
              <a:t> </a:t>
            </a:r>
            <a:r>
              <a:rPr lang="ru-RU" b="1" dirty="0" err="1" smtClean="0"/>
              <a:t>проведення</a:t>
            </a:r>
            <a:r>
              <a:rPr lang="ru-RU" b="1" dirty="0" smtClean="0"/>
              <a:t> </a:t>
            </a:r>
            <a:r>
              <a:rPr lang="ru-RU" b="1" dirty="0" err="1" smtClean="0"/>
              <a:t>екскурсій</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17</a:t>
            </a:fld>
            <a:endParaRPr lang="ru-RU"/>
          </a:p>
        </p:txBody>
      </p:sp>
      <p:graphicFrame>
        <p:nvGraphicFramePr>
          <p:cNvPr id="7" name="Содержимое 6"/>
          <p:cNvGraphicFramePr>
            <a:graphicFrameLocks noGrp="1"/>
          </p:cNvGraphicFramePr>
          <p:nvPr>
            <p:ph sz="quarter" idx="1"/>
          </p:nvPr>
        </p:nvGraphicFramePr>
        <p:xfrm>
          <a:off x="612774" y="1600200"/>
          <a:ext cx="8207697" cy="4966488"/>
        </p:xfrm>
        <a:graphic>
          <a:graphicData uri="http://schemas.openxmlformats.org/drawingml/2006/table">
            <a:tbl>
              <a:tblPr firstRow="1" bandRow="1">
                <a:tableStyleId>{21E4AEA4-8DFA-4A89-87EB-49C32662AFE0}</a:tableStyleId>
              </a:tblPr>
              <a:tblGrid>
                <a:gridCol w="502842"/>
                <a:gridCol w="1728192"/>
                <a:gridCol w="3744416"/>
                <a:gridCol w="2232247"/>
              </a:tblGrid>
              <a:tr h="649948">
                <a:tc>
                  <a:txBody>
                    <a:bodyPr/>
                    <a:lstStyle/>
                    <a:p>
                      <a:pPr algn="ctr"/>
                      <a:endParaRPr lang="ru-RU" sz="1600" dirty="0"/>
                    </a:p>
                  </a:txBody>
                  <a:tcPr anchor="ctr"/>
                </a:tc>
                <a:tc>
                  <a:txBody>
                    <a:bodyPr/>
                    <a:lstStyle/>
                    <a:p>
                      <a:pPr algn="ctr"/>
                      <a:r>
                        <a:rPr lang="ru-RU" sz="1600" dirty="0" err="1"/>
                        <a:t>Цілі</a:t>
                      </a:r>
                      <a:endParaRPr lang="ru-RU" sz="1600" dirty="0"/>
                    </a:p>
                  </a:txBody>
                  <a:tcPr anchor="ctr"/>
                </a:tc>
                <a:tc>
                  <a:txBody>
                    <a:bodyPr/>
                    <a:lstStyle/>
                    <a:p>
                      <a:pPr algn="ctr"/>
                      <a:r>
                        <a:rPr lang="ru-RU" sz="1600" dirty="0" err="1"/>
                        <a:t>Завдання</a:t>
                      </a:r>
                      <a:endParaRPr lang="ru-RU" sz="1600" dirty="0"/>
                    </a:p>
                  </a:txBody>
                  <a:tcPr anchor="ctr"/>
                </a:tc>
                <a:tc>
                  <a:txBody>
                    <a:bodyPr/>
                    <a:lstStyle/>
                    <a:p>
                      <a:pPr algn="ctr"/>
                      <a:r>
                        <a:rPr lang="ru-RU" sz="1600" dirty="0" err="1"/>
                        <a:t>Форми</a:t>
                      </a:r>
                      <a:r>
                        <a:rPr lang="ru-RU" sz="1600" dirty="0"/>
                        <a:t> </a:t>
                      </a:r>
                      <a:r>
                        <a:rPr lang="ru-RU" sz="1600" dirty="0" err="1"/>
                        <a:t>проведення</a:t>
                      </a:r>
                      <a:endParaRPr lang="ru-RU" sz="1600" dirty="0"/>
                    </a:p>
                  </a:txBody>
                  <a:tcPr anchor="ctr"/>
                </a:tc>
              </a:tr>
              <a:tr h="649948">
                <a:tc>
                  <a:txBody>
                    <a:bodyPr/>
                    <a:lstStyle/>
                    <a:p>
                      <a:r>
                        <a:rPr lang="ru-RU" sz="1600"/>
                        <a:t>1</a:t>
                      </a:r>
                    </a:p>
                  </a:txBody>
                  <a:tcPr anchor="ctr"/>
                </a:tc>
                <a:tc>
                  <a:txBody>
                    <a:bodyPr/>
                    <a:lstStyle/>
                    <a:p>
                      <a:r>
                        <a:rPr lang="uk-UA" sz="1600" b="1" i="1" noProof="0" smtClean="0"/>
                        <a:t>Відпочинок</a:t>
                      </a:r>
                      <a:endParaRPr lang="uk-UA" sz="1600" b="1" i="1" noProof="0"/>
                    </a:p>
                  </a:txBody>
                  <a:tcPr anchor="ctr"/>
                </a:tc>
                <a:tc>
                  <a:txBody>
                    <a:bodyPr/>
                    <a:lstStyle/>
                    <a:p>
                      <a:r>
                        <a:rPr lang="uk-UA" sz="1600" noProof="0" smtClean="0"/>
                        <a:t>Пошук лікувальних трав, ягід, грибів, фруктів</a:t>
                      </a:r>
                      <a:endParaRPr lang="uk-UA" sz="1600" noProof="0"/>
                    </a:p>
                  </a:txBody>
                  <a:tcPr anchor="ctr"/>
                </a:tc>
                <a:tc>
                  <a:txBody>
                    <a:bodyPr/>
                    <a:lstStyle/>
                    <a:p>
                      <a:r>
                        <a:rPr lang="uk-UA" sz="1600" noProof="0" smtClean="0"/>
                        <a:t>Прогулянка</a:t>
                      </a:r>
                      <a:endParaRPr lang="uk-UA" sz="1600" noProof="0"/>
                    </a:p>
                  </a:txBody>
                  <a:tcPr anchor="ctr"/>
                </a:tc>
              </a:tr>
              <a:tr h="649948">
                <a:tc>
                  <a:txBody>
                    <a:bodyPr/>
                    <a:lstStyle/>
                    <a:p>
                      <a:r>
                        <a:rPr lang="ru-RU" sz="1600"/>
                        <a:t>2</a:t>
                      </a:r>
                    </a:p>
                  </a:txBody>
                  <a:tcPr anchor="ctr"/>
                </a:tc>
                <a:tc>
                  <a:txBody>
                    <a:bodyPr/>
                    <a:lstStyle/>
                    <a:p>
                      <a:r>
                        <a:rPr lang="uk-UA" sz="1600" b="1" i="1" noProof="0" smtClean="0"/>
                        <a:t>Навчальна</a:t>
                      </a:r>
                      <a:endParaRPr lang="uk-UA" sz="1600" b="1" i="1" noProof="0"/>
                    </a:p>
                  </a:txBody>
                  <a:tcPr anchor="ctr"/>
                </a:tc>
                <a:tc>
                  <a:txBody>
                    <a:bodyPr/>
                    <a:lstStyle/>
                    <a:p>
                      <a:r>
                        <a:rPr lang="uk-UA" sz="1600" noProof="0" smtClean="0"/>
                        <a:t>Засвоєння дітьми знань з навчального предмету (ботаніки, географії, історії)</a:t>
                      </a:r>
                      <a:endParaRPr lang="uk-UA" sz="1600" noProof="0"/>
                    </a:p>
                  </a:txBody>
                  <a:tcPr anchor="ctr"/>
                </a:tc>
                <a:tc>
                  <a:txBody>
                    <a:bodyPr/>
                    <a:lstStyle/>
                    <a:p>
                      <a:r>
                        <a:rPr lang="uk-UA" sz="1600" noProof="0" smtClean="0"/>
                        <a:t>Урок позакласного приміщення</a:t>
                      </a:r>
                      <a:endParaRPr lang="uk-UA" sz="1600" noProof="0"/>
                    </a:p>
                  </a:txBody>
                  <a:tcPr anchor="ctr"/>
                </a:tc>
              </a:tr>
              <a:tr h="649948">
                <a:tc>
                  <a:txBody>
                    <a:bodyPr/>
                    <a:lstStyle/>
                    <a:p>
                      <a:r>
                        <a:rPr lang="ru-RU" sz="1600"/>
                        <a:t>3</a:t>
                      </a:r>
                    </a:p>
                  </a:txBody>
                  <a:tcPr anchor="ctr"/>
                </a:tc>
                <a:tc>
                  <a:txBody>
                    <a:bodyPr/>
                    <a:lstStyle/>
                    <a:p>
                      <a:r>
                        <a:rPr lang="uk-UA" sz="1600" b="1" i="1" noProof="0" smtClean="0"/>
                        <a:t>Наукова</a:t>
                      </a:r>
                      <a:endParaRPr lang="uk-UA" sz="1600" b="1" i="1" noProof="0"/>
                    </a:p>
                  </a:txBody>
                  <a:tcPr anchor="ctr"/>
                </a:tc>
                <a:tc>
                  <a:txBody>
                    <a:bodyPr/>
                    <a:lstStyle/>
                    <a:p>
                      <a:r>
                        <a:rPr lang="uk-UA" sz="1600" noProof="0" dirty="0" smtClean="0"/>
                        <a:t>Виявлення експонатів для краєзнавчого музею</a:t>
                      </a:r>
                      <a:endParaRPr lang="uk-UA" sz="1600" noProof="0" dirty="0"/>
                    </a:p>
                  </a:txBody>
                  <a:tcPr anchor="ctr"/>
                </a:tc>
                <a:tc>
                  <a:txBody>
                    <a:bodyPr/>
                    <a:lstStyle/>
                    <a:p>
                      <a:r>
                        <a:rPr lang="uk-UA" sz="1600" noProof="0" smtClean="0"/>
                        <a:t>Експедиція</a:t>
                      </a:r>
                      <a:endParaRPr lang="uk-UA" sz="1600" noProof="0"/>
                    </a:p>
                  </a:txBody>
                  <a:tcPr anchor="ctr"/>
                </a:tc>
              </a:tr>
              <a:tr h="813184">
                <a:tc>
                  <a:txBody>
                    <a:bodyPr/>
                    <a:lstStyle/>
                    <a:p>
                      <a:r>
                        <a:rPr lang="ru-RU" sz="1600"/>
                        <a:t>4</a:t>
                      </a:r>
                    </a:p>
                  </a:txBody>
                  <a:tcPr anchor="ctr"/>
                </a:tc>
                <a:tc>
                  <a:txBody>
                    <a:bodyPr/>
                    <a:lstStyle/>
                    <a:p>
                      <a:r>
                        <a:rPr lang="uk-UA" sz="1600" b="1" i="1" noProof="0" smtClean="0"/>
                        <a:t>Загальноосвітня</a:t>
                      </a:r>
                      <a:endParaRPr lang="uk-UA" sz="1600" b="1" i="1" noProof="0"/>
                    </a:p>
                  </a:txBody>
                  <a:tcPr anchor="ctr"/>
                </a:tc>
                <a:tc>
                  <a:txBody>
                    <a:bodyPr/>
                    <a:lstStyle/>
                    <a:p>
                      <a:r>
                        <a:rPr lang="uk-UA" sz="1600" noProof="0" smtClean="0"/>
                        <a:t>Розширення загального культурного кругозору</a:t>
                      </a:r>
                      <a:endParaRPr lang="uk-UA" sz="1600" noProof="0"/>
                    </a:p>
                  </a:txBody>
                  <a:tcPr anchor="ctr"/>
                </a:tc>
                <a:tc>
                  <a:txBody>
                    <a:bodyPr/>
                    <a:lstStyle/>
                    <a:p>
                      <a:r>
                        <a:rPr lang="uk-UA" sz="1600" noProof="0" dirty="0" smtClean="0"/>
                        <a:t>Бесіда у туристському поході, екскурсійна інформація в транспортному засобі</a:t>
                      </a:r>
                      <a:endParaRPr lang="uk-UA" sz="1600" noProof="0" dirty="0"/>
                    </a:p>
                  </a:txBody>
                  <a:tcPr anchor="ctr"/>
                </a:tc>
              </a:tr>
              <a:tr h="649948">
                <a:tc>
                  <a:txBody>
                    <a:bodyPr/>
                    <a:lstStyle/>
                    <a:p>
                      <a:r>
                        <a:rPr lang="ru-RU" sz="1600"/>
                        <a:t>5</a:t>
                      </a:r>
                    </a:p>
                  </a:txBody>
                  <a:tcPr anchor="ctr"/>
                </a:tc>
                <a:tc>
                  <a:txBody>
                    <a:bodyPr/>
                    <a:lstStyle/>
                    <a:p>
                      <a:r>
                        <a:rPr lang="uk-UA" sz="1600" b="1" i="1" noProof="0" smtClean="0"/>
                        <a:t>Культурно-просвітня</a:t>
                      </a:r>
                      <a:endParaRPr lang="uk-UA" sz="1600" b="1" i="1" noProof="0"/>
                    </a:p>
                  </a:txBody>
                  <a:tcPr anchor="ctr"/>
                </a:tc>
                <a:tc>
                  <a:txBody>
                    <a:bodyPr/>
                    <a:lstStyle/>
                    <a:p>
                      <a:r>
                        <a:rPr lang="uk-UA" sz="1600" noProof="0" smtClean="0"/>
                        <a:t>Підвищення рівня знань з історії, архітектурі, літературі та інших галузях</a:t>
                      </a:r>
                      <a:endParaRPr lang="uk-UA" sz="1600" noProof="0"/>
                    </a:p>
                  </a:txBody>
                  <a:tcPr anchor="ctr"/>
                </a:tc>
                <a:tc>
                  <a:txBody>
                    <a:bodyPr/>
                    <a:lstStyle/>
                    <a:p>
                      <a:r>
                        <a:rPr lang="uk-UA" sz="1600" noProof="0" smtClean="0"/>
                        <a:t>Оглядова екскурсія багатопланова</a:t>
                      </a:r>
                      <a:endParaRPr lang="uk-UA" sz="1600" noProof="0"/>
                    </a:p>
                  </a:txBody>
                  <a:tcPr anchor="ctr"/>
                </a:tc>
              </a:tr>
              <a:tr h="649948">
                <a:tc>
                  <a:txBody>
                    <a:bodyPr/>
                    <a:lstStyle/>
                    <a:p>
                      <a:r>
                        <a:rPr lang="ru-RU" sz="1600"/>
                        <a:t>6</a:t>
                      </a:r>
                    </a:p>
                  </a:txBody>
                  <a:tcPr anchor="ctr"/>
                </a:tc>
                <a:tc>
                  <a:txBody>
                    <a:bodyPr/>
                    <a:lstStyle/>
                    <a:p>
                      <a:r>
                        <a:rPr lang="uk-UA" sz="1600" b="1" i="1" noProof="0" smtClean="0"/>
                        <a:t>Культурно-виховна</a:t>
                      </a:r>
                      <a:endParaRPr lang="uk-UA" sz="1600" b="1" i="1" noProof="0"/>
                    </a:p>
                  </a:txBody>
                  <a:tcPr anchor="ctr"/>
                </a:tc>
                <a:tc>
                  <a:txBody>
                    <a:bodyPr/>
                    <a:lstStyle/>
                    <a:p>
                      <a:r>
                        <a:rPr lang="uk-UA" sz="1600" noProof="0" smtClean="0"/>
                        <a:t>Засвоєння знань у поєднанні з вихованням</a:t>
                      </a:r>
                      <a:endParaRPr lang="uk-UA" sz="1600" noProof="0"/>
                    </a:p>
                  </a:txBody>
                  <a:tcPr anchor="ctr"/>
                </a:tc>
                <a:tc>
                  <a:txBody>
                    <a:bodyPr/>
                    <a:lstStyle/>
                    <a:p>
                      <a:r>
                        <a:rPr lang="uk-UA" sz="1600" noProof="0" dirty="0" smtClean="0"/>
                        <a:t>Тематична екскурсія</a:t>
                      </a:r>
                      <a:endParaRPr lang="uk-UA" sz="1600" noProof="0" dirty="0"/>
                    </a:p>
                  </a:txBody>
                  <a:tcPr anchor="ct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a:t>Екскурсія як вид діяльності</a:t>
            </a:r>
            <a:endParaRPr lang="ru-RU" dirty="0"/>
          </a:p>
        </p:txBody>
      </p:sp>
      <p:graphicFrame>
        <p:nvGraphicFramePr>
          <p:cNvPr id="4" name="Схема 3"/>
          <p:cNvGraphicFramePr/>
          <p:nvPr>
            <p:extLst>
              <p:ext uri="{D42A27DB-BD31-4B8C-83A1-F6EECF244321}">
                <p14:modId xmlns="" xmlns:p14="http://schemas.microsoft.com/office/powerpoint/2010/main" val="573472557"/>
              </p:ext>
            </p:extLst>
          </p:nvPr>
        </p:nvGraphicFramePr>
        <p:xfrm>
          <a:off x="611560" y="1484784"/>
          <a:ext cx="8208912"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18</a:t>
            </a:fld>
            <a:endParaRPr lang="ru-RU"/>
          </a:p>
        </p:txBody>
      </p:sp>
    </p:spTree>
    <p:extLst>
      <p:ext uri="{BB962C8B-B14F-4D97-AF65-F5344CB8AC3E}">
        <p14:creationId xmlns="" xmlns:p14="http://schemas.microsoft.com/office/powerpoint/2010/main" val="32934158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Екскурсія як вид діяльності</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19</a:t>
            </a:fld>
            <a:endParaRPr lang="ru-RU"/>
          </a:p>
        </p:txBody>
      </p:sp>
      <p:sp>
        <p:nvSpPr>
          <p:cNvPr id="4" name="Содержимое 3"/>
          <p:cNvSpPr>
            <a:spLocks noGrp="1"/>
          </p:cNvSpPr>
          <p:nvPr>
            <p:ph sz="quarter" idx="1"/>
          </p:nvPr>
        </p:nvSpPr>
        <p:spPr>
          <a:xfrm>
            <a:off x="612648" y="1600200"/>
            <a:ext cx="8279832" cy="3052936"/>
          </a:xfrm>
        </p:spPr>
        <p:txBody>
          <a:bodyPr>
            <a:normAutofit fontScale="77500" lnSpcReduction="20000"/>
          </a:bodyPr>
          <a:lstStyle/>
          <a:p>
            <a:r>
              <a:rPr lang="uk-UA" b="1" dirty="0" smtClean="0"/>
              <a:t>Діяльність</a:t>
            </a:r>
            <a:r>
              <a:rPr lang="uk-UA" dirty="0" smtClean="0"/>
              <a:t> являє собою активність людини, яка спрямована на досягнення поставленої мети. </a:t>
            </a:r>
          </a:p>
          <a:p>
            <a:r>
              <a:rPr lang="uk-UA" b="1" dirty="0" smtClean="0"/>
              <a:t>Екскурсія </a:t>
            </a:r>
            <a:r>
              <a:rPr lang="uk-UA" dirty="0" smtClean="0"/>
              <a:t>представляє собою суму взаємозалежних і зумовлюючих один одного </a:t>
            </a:r>
            <a:r>
              <a:rPr lang="uk-UA" b="1" i="1" dirty="0" smtClean="0"/>
              <a:t>дій.</a:t>
            </a:r>
            <a:r>
              <a:rPr lang="uk-UA" i="1" dirty="0" smtClean="0"/>
              <a:t> </a:t>
            </a:r>
            <a:r>
              <a:rPr lang="uk-UA" dirty="0" smtClean="0"/>
              <a:t>Ці дії різноманітні - пересування групи по маршруту, рух щодо об'єктів (їх обхід), спостереження пам'яток, включених в маршрут, пояснення. </a:t>
            </a:r>
          </a:p>
          <a:p>
            <a:r>
              <a:rPr lang="uk-UA" dirty="0" smtClean="0"/>
              <a:t>Поради екскурсовода роблять дії екскурсантів осмисленими, цілеспрямованими.</a:t>
            </a:r>
            <a:br>
              <a:rPr lang="uk-UA" dirty="0" smtClean="0"/>
            </a:br>
            <a:r>
              <a:rPr lang="uk-UA" dirty="0" smtClean="0"/>
              <a:t/>
            </a:r>
            <a:br>
              <a:rPr lang="uk-UA" dirty="0" smtClean="0"/>
            </a:br>
            <a:endParaRPr lang="uk-UA" dirty="0" smtClean="0"/>
          </a:p>
          <a:p>
            <a:endParaRPr lang="uk-UA" dirty="0" smtClean="0"/>
          </a:p>
          <a:p>
            <a:endParaRPr lang="uk-UA" dirty="0" smtClean="0"/>
          </a:p>
          <a:p>
            <a:endParaRPr lang="uk-UA" dirty="0" smtClean="0"/>
          </a:p>
          <a:p>
            <a:endParaRPr lang="uk-UA" dirty="0" smtClean="0"/>
          </a:p>
          <a:p>
            <a:endParaRPr lang="uk-UA" dirty="0"/>
          </a:p>
        </p:txBody>
      </p:sp>
      <p:graphicFrame>
        <p:nvGraphicFramePr>
          <p:cNvPr id="5" name="Схема 4"/>
          <p:cNvGraphicFramePr/>
          <p:nvPr/>
        </p:nvGraphicFramePr>
        <p:xfrm>
          <a:off x="611560" y="3817888"/>
          <a:ext cx="8208912" cy="3040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Структура курсу </a:t>
            </a:r>
            <a:endParaRPr lang="ru-RU" b="1" dirty="0"/>
          </a:p>
        </p:txBody>
      </p:sp>
      <p:sp>
        <p:nvSpPr>
          <p:cNvPr id="3" name="Объект 2"/>
          <p:cNvSpPr>
            <a:spLocks noGrp="1"/>
          </p:cNvSpPr>
          <p:nvPr>
            <p:ph sz="quarter" idx="1"/>
          </p:nvPr>
        </p:nvSpPr>
        <p:spPr/>
        <p:txBody>
          <a:bodyPr/>
          <a:lstStyle/>
          <a:p>
            <a:r>
              <a:rPr lang="uk-UA" dirty="0" smtClean="0"/>
              <a:t>Лекцій – 10 годин (5 занять)</a:t>
            </a:r>
          </a:p>
          <a:p>
            <a:r>
              <a:rPr lang="uk-UA" dirty="0" smtClean="0"/>
              <a:t>Практичних занять – 30 годин (15 занять)</a:t>
            </a:r>
          </a:p>
          <a:p>
            <a:r>
              <a:rPr lang="uk-UA" dirty="0" smtClean="0"/>
              <a:t>Самостійна робота – 80 годин</a:t>
            </a:r>
          </a:p>
          <a:p>
            <a:r>
              <a:rPr lang="uk-UA" dirty="0" smtClean="0"/>
              <a:t>Поточна контрольна робота – 15 балів </a:t>
            </a:r>
          </a:p>
          <a:p>
            <a:r>
              <a:rPr lang="uk-UA" dirty="0" smtClean="0"/>
              <a:t>Екзаменаційна контрольна робота – 40 балів </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a:t>
            </a:fld>
            <a:endParaRPr lang="ru-RU"/>
          </a:p>
        </p:txBody>
      </p:sp>
    </p:spTree>
    <p:extLst>
      <p:ext uri="{BB962C8B-B14F-4D97-AF65-F5344CB8AC3E}">
        <p14:creationId xmlns="" xmlns:p14="http://schemas.microsoft.com/office/powerpoint/2010/main" val="42851812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990600"/>
          </a:xfrm>
        </p:spPr>
        <p:txBody>
          <a:bodyPr/>
          <a:lstStyle/>
          <a:p>
            <a:pPr algn="ctr"/>
            <a:r>
              <a:rPr lang="ru-RU" b="1" dirty="0" err="1"/>
              <a:t>Екскурсія</a:t>
            </a:r>
            <a:endParaRPr lang="ru-RU" b="1" dirty="0"/>
          </a:p>
        </p:txBody>
      </p:sp>
      <p:sp>
        <p:nvSpPr>
          <p:cNvPr id="3" name="Объект 2"/>
          <p:cNvSpPr>
            <a:spLocks noGrp="1"/>
          </p:cNvSpPr>
          <p:nvPr>
            <p:ph sz="quarter" idx="1"/>
          </p:nvPr>
        </p:nvSpPr>
        <p:spPr>
          <a:xfrm>
            <a:off x="457200" y="1484784"/>
            <a:ext cx="8219256" cy="5184576"/>
          </a:xfrm>
        </p:spPr>
        <p:txBody>
          <a:bodyPr>
            <a:normAutofit fontScale="92500" lnSpcReduction="20000"/>
          </a:bodyPr>
          <a:lstStyle/>
          <a:p>
            <a:r>
              <a:rPr lang="ru-RU" dirty="0" err="1"/>
              <a:t>Ц</a:t>
            </a:r>
            <a:r>
              <a:rPr lang="ru-RU" dirty="0" err="1" smtClean="0"/>
              <a:t>ілеспрямований</a:t>
            </a:r>
            <a:r>
              <a:rPr lang="ru-RU" dirty="0" smtClean="0"/>
              <a:t> </a:t>
            </a:r>
            <a:r>
              <a:rPr lang="ru-RU" dirty="0"/>
              <a:t>та </a:t>
            </a:r>
            <a:r>
              <a:rPr lang="ru-RU" dirty="0" err="1"/>
              <a:t>запрограмований</a:t>
            </a:r>
            <a:r>
              <a:rPr lang="ru-RU" dirty="0"/>
              <a:t> </a:t>
            </a:r>
            <a:r>
              <a:rPr lang="ru-RU" dirty="0" err="1"/>
              <a:t>наочний</a:t>
            </a:r>
            <a:r>
              <a:rPr lang="ru-RU" dirty="0"/>
              <a:t> </a:t>
            </a:r>
            <a:r>
              <a:rPr lang="ru-RU" dirty="0" err="1"/>
              <a:t>процес</a:t>
            </a:r>
            <a:r>
              <a:rPr lang="ru-RU" dirty="0"/>
              <a:t> </a:t>
            </a:r>
            <a:r>
              <a:rPr lang="ru-RU" dirty="0" err="1"/>
              <a:t>пізнання</a:t>
            </a:r>
            <a:r>
              <a:rPr lang="ru-RU" dirty="0"/>
              <a:t> </a:t>
            </a:r>
            <a:r>
              <a:rPr lang="ru-RU" dirty="0" err="1"/>
              <a:t>особистістю</a:t>
            </a:r>
            <a:r>
              <a:rPr lang="ru-RU" dirty="0"/>
              <a:t> </a:t>
            </a:r>
            <a:r>
              <a:rPr lang="ru-RU" dirty="0" err="1"/>
              <a:t>оточуючого</a:t>
            </a:r>
            <a:r>
              <a:rPr lang="ru-RU" dirty="0"/>
              <a:t> </a:t>
            </a:r>
            <a:r>
              <a:rPr lang="ru-RU" dirty="0" err="1"/>
              <a:t>світу</a:t>
            </a:r>
            <a:r>
              <a:rPr lang="ru-RU" dirty="0"/>
              <a:t>, </a:t>
            </a:r>
            <a:r>
              <a:rPr lang="ru-RU" dirty="0" err="1"/>
              <a:t>побудований</a:t>
            </a:r>
            <a:r>
              <a:rPr lang="ru-RU" dirty="0"/>
              <a:t> на </a:t>
            </a:r>
            <a:r>
              <a:rPr lang="ru-RU" dirty="0" err="1"/>
              <a:t>поєднанні</a:t>
            </a:r>
            <a:r>
              <a:rPr lang="ru-RU" dirty="0"/>
              <a:t> </a:t>
            </a:r>
            <a:r>
              <a:rPr lang="ru-RU" dirty="0" err="1"/>
              <a:t>зорових</a:t>
            </a:r>
            <a:r>
              <a:rPr lang="ru-RU" dirty="0"/>
              <a:t>, </a:t>
            </a:r>
            <a:r>
              <a:rPr lang="ru-RU" dirty="0" err="1"/>
              <a:t>слухових</a:t>
            </a:r>
            <a:r>
              <a:rPr lang="ru-RU" dirty="0"/>
              <a:t> та </a:t>
            </a:r>
            <a:r>
              <a:rPr lang="ru-RU" dirty="0" err="1"/>
              <a:t>інших</a:t>
            </a:r>
            <a:r>
              <a:rPr lang="ru-RU" dirty="0"/>
              <a:t> </a:t>
            </a:r>
            <a:r>
              <a:rPr lang="ru-RU" dirty="0" err="1"/>
              <a:t>вражень</a:t>
            </a:r>
            <a:r>
              <a:rPr lang="ru-RU" dirty="0"/>
              <a:t>, </a:t>
            </a:r>
            <a:r>
              <a:rPr lang="ru-RU" dirty="0" err="1"/>
              <a:t>який</a:t>
            </a:r>
            <a:r>
              <a:rPr lang="ru-RU" dirty="0"/>
              <a:t> проходить </a:t>
            </a:r>
            <a:r>
              <a:rPr lang="ru-RU" dirty="0" err="1"/>
              <a:t>під</a:t>
            </a:r>
            <a:r>
              <a:rPr lang="ru-RU" dirty="0"/>
              <a:t> </a:t>
            </a:r>
            <a:r>
              <a:rPr lang="ru-RU" dirty="0" err="1"/>
              <a:t>керівництвом</a:t>
            </a:r>
            <a:r>
              <a:rPr lang="ru-RU" dirty="0"/>
              <a:t> </a:t>
            </a:r>
            <a:r>
              <a:rPr lang="ru-RU" dirty="0" err="1"/>
              <a:t>кваліфікованого</a:t>
            </a:r>
            <a:r>
              <a:rPr lang="ru-RU" dirty="0"/>
              <a:t> </a:t>
            </a:r>
            <a:r>
              <a:rPr lang="ru-RU" dirty="0" err="1"/>
              <a:t>фахівця</a:t>
            </a:r>
            <a:r>
              <a:rPr lang="ru-RU" dirty="0"/>
              <a:t> – </a:t>
            </a:r>
            <a:r>
              <a:rPr lang="ru-RU" dirty="0" err="1"/>
              <a:t>екскурсовода</a:t>
            </a:r>
            <a:r>
              <a:rPr lang="ru-RU" dirty="0"/>
              <a:t>. </a:t>
            </a:r>
            <a:endParaRPr lang="ru-RU" dirty="0" smtClean="0"/>
          </a:p>
          <a:p>
            <a:pPr marL="0" indent="0">
              <a:buNone/>
            </a:pPr>
            <a:endParaRPr lang="ru-RU" dirty="0"/>
          </a:p>
          <a:p>
            <a:r>
              <a:rPr lang="ru-RU" dirty="0" smtClean="0"/>
              <a:t>Комплексна </a:t>
            </a:r>
            <a:r>
              <a:rPr lang="ru-RU" dirty="0" err="1" smtClean="0"/>
              <a:t>екскурсійна</a:t>
            </a:r>
            <a:r>
              <a:rPr lang="ru-RU" dirty="0" smtClean="0"/>
              <a:t> </a:t>
            </a:r>
            <a:r>
              <a:rPr lang="ru-RU" dirty="0" err="1"/>
              <a:t>послуга</a:t>
            </a:r>
            <a:r>
              <a:rPr lang="ru-RU" dirty="0"/>
              <a:t>, </a:t>
            </a:r>
            <a:r>
              <a:rPr lang="ru-RU" dirty="0" err="1"/>
              <a:t>спрямована</a:t>
            </a:r>
            <a:r>
              <a:rPr lang="ru-RU" dirty="0"/>
              <a:t> на </a:t>
            </a:r>
            <a:r>
              <a:rPr lang="ru-RU" dirty="0" err="1"/>
              <a:t>ознайомлення</a:t>
            </a:r>
            <a:r>
              <a:rPr lang="ru-RU" dirty="0"/>
              <a:t> </a:t>
            </a:r>
            <a:r>
              <a:rPr lang="ru-RU" dirty="0" err="1"/>
              <a:t>туристів</a:t>
            </a:r>
            <a:r>
              <a:rPr lang="ru-RU" dirty="0"/>
              <a:t> і </a:t>
            </a:r>
            <a:r>
              <a:rPr lang="ru-RU" dirty="0" err="1"/>
              <a:t>екскурсантів</a:t>
            </a:r>
            <a:r>
              <a:rPr lang="ru-RU" dirty="0"/>
              <a:t> з </a:t>
            </a:r>
            <a:r>
              <a:rPr lang="ru-RU" dirty="0" err="1"/>
              <a:t>екскурсійними</a:t>
            </a:r>
            <a:r>
              <a:rPr lang="ru-RU" dirty="0"/>
              <a:t> </a:t>
            </a:r>
            <a:r>
              <a:rPr lang="ru-RU" dirty="0" err="1"/>
              <a:t>об’єктами</a:t>
            </a:r>
            <a:r>
              <a:rPr lang="ru-RU" dirty="0"/>
              <a:t>, </a:t>
            </a:r>
            <a:r>
              <a:rPr lang="ru-RU" dirty="0" err="1"/>
              <a:t>тривалістю</a:t>
            </a:r>
            <a:r>
              <a:rPr lang="ru-RU" dirty="0"/>
              <a:t> до 24 годин, </a:t>
            </a:r>
            <a:r>
              <a:rPr lang="ru-RU" dirty="0" err="1"/>
              <a:t>включає</a:t>
            </a:r>
            <a:r>
              <a:rPr lang="ru-RU" dirty="0"/>
              <a:t> </a:t>
            </a:r>
            <a:r>
              <a:rPr lang="ru-RU" dirty="0" err="1"/>
              <a:t>обов’язковий</a:t>
            </a:r>
            <a:r>
              <a:rPr lang="ru-RU" dirty="0"/>
              <a:t> </a:t>
            </a:r>
            <a:r>
              <a:rPr lang="ru-RU" dirty="0" err="1"/>
              <a:t>супровід</a:t>
            </a:r>
            <a:r>
              <a:rPr lang="ru-RU" dirty="0"/>
              <a:t> </a:t>
            </a:r>
            <a:r>
              <a:rPr lang="ru-RU" dirty="0" err="1"/>
              <a:t>екскурсовода</a:t>
            </a:r>
            <a:r>
              <a:rPr lang="ru-RU" dirty="0"/>
              <a:t>, проходить по </a:t>
            </a:r>
            <a:r>
              <a:rPr lang="ru-RU" dirty="0" err="1"/>
              <a:t>заздалегідь</a:t>
            </a:r>
            <a:r>
              <a:rPr lang="ru-RU" dirty="0"/>
              <a:t> </a:t>
            </a:r>
            <a:r>
              <a:rPr lang="ru-RU" dirty="0" err="1"/>
              <a:t>затвердженому</a:t>
            </a:r>
            <a:r>
              <a:rPr lang="ru-RU" dirty="0"/>
              <a:t> маршруту та </a:t>
            </a:r>
            <a:r>
              <a:rPr lang="ru-RU" dirty="0" err="1"/>
              <a:t>виключає</a:t>
            </a:r>
            <a:r>
              <a:rPr lang="ru-RU" dirty="0"/>
              <a:t> </a:t>
            </a:r>
            <a:r>
              <a:rPr lang="ru-RU" dirty="0" err="1"/>
              <a:t>послуги</a:t>
            </a:r>
            <a:r>
              <a:rPr lang="ru-RU" dirty="0"/>
              <a:t> </a:t>
            </a:r>
            <a:r>
              <a:rPr lang="ru-RU" dirty="0" err="1"/>
              <a:t>розміщення</a:t>
            </a:r>
            <a:r>
              <a:rPr lang="ru-RU" dirty="0"/>
              <a:t>. </a:t>
            </a:r>
            <a:endParaRPr lang="ru-RU" dirty="0" smtClean="0"/>
          </a:p>
          <a:p>
            <a:endParaRPr lang="uk-UA" dirty="0"/>
          </a:p>
          <a:p>
            <a:r>
              <a:rPr lang="uk-UA" dirty="0" smtClean="0"/>
              <a:t>Екскурсійний продукт, </a:t>
            </a:r>
            <a:r>
              <a:rPr lang="uk-UA" dirty="0" err="1" smtClean="0"/>
              <a:t>турпродукт</a:t>
            </a:r>
            <a:r>
              <a:rPr lang="uk-UA" dirty="0" smtClean="0"/>
              <a:t>.</a:t>
            </a:r>
            <a:endParaRPr lang="ru-RU" dirty="0"/>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20</a:t>
            </a:fld>
            <a:endParaRPr lang="ru-RU"/>
          </a:p>
        </p:txBody>
      </p:sp>
    </p:spTree>
    <p:extLst>
      <p:ext uri="{BB962C8B-B14F-4D97-AF65-F5344CB8AC3E}">
        <p14:creationId xmlns="" xmlns:p14="http://schemas.microsoft.com/office/powerpoint/2010/main" val="39233373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Турпродукт</a:t>
            </a:r>
            <a:r>
              <a:rPr lang="ru-RU" dirty="0" smtClean="0"/>
              <a:t> </a:t>
            </a:r>
            <a:br>
              <a:rPr lang="ru-RU" dirty="0" smtClean="0"/>
            </a:br>
            <a:r>
              <a:rPr lang="ru-RU" i="1" dirty="0" smtClean="0"/>
              <a:t>(</a:t>
            </a:r>
            <a:r>
              <a:rPr lang="ru-RU" i="1" dirty="0" err="1" smtClean="0"/>
              <a:t>Законі</a:t>
            </a:r>
            <a:r>
              <a:rPr lang="ru-RU" i="1" dirty="0" smtClean="0"/>
              <a:t> </a:t>
            </a:r>
            <a:r>
              <a:rPr lang="ru-RU" i="1" dirty="0" err="1"/>
              <a:t>України</a:t>
            </a:r>
            <a:r>
              <a:rPr lang="ru-RU" i="1" dirty="0"/>
              <a:t> «Про туризм</a:t>
            </a:r>
            <a:r>
              <a:rPr lang="ru-RU" i="1" dirty="0" smtClean="0"/>
              <a:t>»)</a:t>
            </a:r>
            <a:endParaRPr lang="ru-RU" i="1" dirty="0"/>
          </a:p>
        </p:txBody>
      </p:sp>
      <p:sp>
        <p:nvSpPr>
          <p:cNvPr id="3" name="Объект 2"/>
          <p:cNvSpPr>
            <a:spLocks noGrp="1"/>
          </p:cNvSpPr>
          <p:nvPr>
            <p:ph sz="quarter" idx="1"/>
          </p:nvPr>
        </p:nvSpPr>
        <p:spPr>
          <a:xfrm>
            <a:off x="457200" y="1772816"/>
            <a:ext cx="8363272" cy="4704184"/>
          </a:xfrm>
        </p:spPr>
        <p:txBody>
          <a:bodyPr/>
          <a:lstStyle/>
          <a:p>
            <a:r>
              <a:rPr lang="uk-UA" dirty="0"/>
              <a:t>попередньо розроблений комплекс туристичних послуг, який поєднує не менше ніж дві такі послуги, що реалізується або пропонується для реалізації за визначеною ціною, до складу якого входять послуги перевезення, послуги розміщення та інші туристичні послуги, не пов’язані з перевезенням і розміщенням (послуги з організації відвідувань об’єктів культури, відпочинку та розваг, реалізації сувенірної продукції тощо</a:t>
            </a:r>
            <a:r>
              <a:rPr lang="uk-UA" dirty="0" smtClean="0"/>
              <a:t>).</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21</a:t>
            </a:fld>
            <a:endParaRPr lang="ru-RU"/>
          </a:p>
        </p:txBody>
      </p:sp>
    </p:spTree>
    <p:extLst>
      <p:ext uri="{BB962C8B-B14F-4D97-AF65-F5344CB8AC3E}">
        <p14:creationId xmlns="" xmlns:p14="http://schemas.microsoft.com/office/powerpoint/2010/main" val="29408335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90600"/>
          </a:xfrm>
        </p:spPr>
        <p:txBody>
          <a:bodyPr/>
          <a:lstStyle/>
          <a:p>
            <a:pPr algn="ctr"/>
            <a:r>
              <a:rPr lang="ru-RU" b="1" dirty="0" err="1" smtClean="0"/>
              <a:t>Туристський</a:t>
            </a:r>
            <a:r>
              <a:rPr lang="ru-RU" b="1" dirty="0" smtClean="0"/>
              <a:t> </a:t>
            </a:r>
            <a:r>
              <a:rPr lang="ru-RU" b="1" dirty="0"/>
              <a:t>продукт </a:t>
            </a:r>
          </a:p>
        </p:txBody>
      </p:sp>
      <p:sp>
        <p:nvSpPr>
          <p:cNvPr id="3" name="Объект 2"/>
          <p:cNvSpPr>
            <a:spLocks noGrp="1"/>
          </p:cNvSpPr>
          <p:nvPr>
            <p:ph sz="quarter" idx="1"/>
          </p:nvPr>
        </p:nvSpPr>
        <p:spPr>
          <a:xfrm>
            <a:off x="251520" y="836712"/>
            <a:ext cx="8435280" cy="5640288"/>
          </a:xfrm>
        </p:spPr>
        <p:txBody>
          <a:bodyPr/>
          <a:lstStyle/>
          <a:p>
            <a:pPr algn="ctr"/>
            <a:r>
              <a:rPr lang="ru-RU" dirty="0" err="1" smtClean="0"/>
              <a:t>комплексне</a:t>
            </a:r>
            <a:r>
              <a:rPr lang="ru-RU" dirty="0" smtClean="0"/>
              <a:t> </a:t>
            </a:r>
            <a:r>
              <a:rPr lang="ru-RU" dirty="0" err="1"/>
              <a:t>поняття</a:t>
            </a:r>
            <a:r>
              <a:rPr lang="ru-RU" dirty="0"/>
              <a:t>, </a:t>
            </a:r>
            <a:r>
              <a:rPr lang="ru-RU" dirty="0" err="1"/>
              <a:t>що</a:t>
            </a:r>
            <a:r>
              <a:rPr lang="ru-RU" dirty="0"/>
              <a:t> </a:t>
            </a:r>
            <a:r>
              <a:rPr lang="ru-RU" dirty="0" err="1"/>
              <a:t>охоплює</a:t>
            </a:r>
            <a:r>
              <a:rPr lang="ru-RU" dirty="0"/>
              <a:t> три </a:t>
            </a:r>
            <a:r>
              <a:rPr lang="ru-RU" dirty="0" err="1"/>
              <a:t>головні</a:t>
            </a:r>
            <a:r>
              <a:rPr lang="ru-RU" dirty="0"/>
              <a:t> </a:t>
            </a:r>
            <a:r>
              <a:rPr lang="ru-RU" dirty="0" err="1"/>
              <a:t>види</a:t>
            </a:r>
            <a:r>
              <a:rPr lang="ru-RU" dirty="0"/>
              <a:t> </a:t>
            </a:r>
            <a:r>
              <a:rPr lang="ru-RU" dirty="0" err="1"/>
              <a:t>можливої</a:t>
            </a:r>
            <a:r>
              <a:rPr lang="ru-RU" dirty="0"/>
              <a:t> </a:t>
            </a:r>
            <a:r>
              <a:rPr lang="ru-RU" dirty="0" err="1"/>
              <a:t>пропозиції</a:t>
            </a:r>
            <a:r>
              <a:rPr lang="ru-RU" dirty="0"/>
              <a:t> </a:t>
            </a:r>
            <a:r>
              <a:rPr lang="ru-RU" dirty="0" err="1"/>
              <a:t>туристського</a:t>
            </a:r>
            <a:r>
              <a:rPr lang="ru-RU" dirty="0"/>
              <a:t> </a:t>
            </a:r>
            <a:r>
              <a:rPr lang="ru-RU" dirty="0" err="1"/>
              <a:t>підприємства</a:t>
            </a:r>
            <a:r>
              <a:rPr lang="ru-RU" dirty="0"/>
              <a:t> на </a:t>
            </a:r>
            <a:r>
              <a:rPr lang="ru-RU" dirty="0" smtClean="0"/>
              <a:t>ринку</a:t>
            </a:r>
          </a:p>
          <a:p>
            <a:pPr algn="ctr"/>
            <a:endParaRPr lang="ru-RU" dirty="0"/>
          </a:p>
          <a:p>
            <a:pPr algn="ctr"/>
            <a:endParaRPr lang="ru-RU" dirty="0" smtClean="0"/>
          </a:p>
        </p:txBody>
      </p:sp>
      <p:graphicFrame>
        <p:nvGraphicFramePr>
          <p:cNvPr id="4" name="Схема 3"/>
          <p:cNvGraphicFramePr/>
          <p:nvPr>
            <p:extLst>
              <p:ext uri="{D42A27DB-BD31-4B8C-83A1-F6EECF244321}">
                <p14:modId xmlns="" xmlns:p14="http://schemas.microsoft.com/office/powerpoint/2010/main" val="1770342168"/>
              </p:ext>
            </p:extLst>
          </p:nvPr>
        </p:nvGraphicFramePr>
        <p:xfrm>
          <a:off x="1115616" y="2537520"/>
          <a:ext cx="7344816"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22</a:t>
            </a:fld>
            <a:endParaRPr lang="ru-RU"/>
          </a:p>
        </p:txBody>
      </p:sp>
    </p:spTree>
    <p:extLst>
      <p:ext uri="{BB962C8B-B14F-4D97-AF65-F5344CB8AC3E}">
        <p14:creationId xmlns="" xmlns:p14="http://schemas.microsoft.com/office/powerpoint/2010/main" val="1467194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229600" cy="990600"/>
          </a:xfrm>
        </p:spPr>
        <p:txBody>
          <a:bodyPr/>
          <a:lstStyle/>
          <a:p>
            <a:pPr algn="ctr"/>
            <a:r>
              <a:rPr lang="ru-RU" b="1" dirty="0" err="1" smtClean="0">
                <a:solidFill>
                  <a:schemeClr val="tx1"/>
                </a:solidFill>
              </a:rPr>
              <a:t>Екскурсійний</a:t>
            </a:r>
            <a:r>
              <a:rPr lang="ru-RU" b="1" dirty="0" smtClean="0">
                <a:solidFill>
                  <a:schemeClr val="tx1"/>
                </a:solidFill>
              </a:rPr>
              <a:t> </a:t>
            </a:r>
            <a:r>
              <a:rPr lang="ru-RU" b="1" dirty="0">
                <a:solidFill>
                  <a:schemeClr val="tx1"/>
                </a:solidFill>
              </a:rPr>
              <a:t>продукт</a:t>
            </a:r>
          </a:p>
        </p:txBody>
      </p:sp>
      <p:sp>
        <p:nvSpPr>
          <p:cNvPr id="3" name="Объект 2"/>
          <p:cNvSpPr>
            <a:spLocks noGrp="1"/>
          </p:cNvSpPr>
          <p:nvPr>
            <p:ph sz="quarter" idx="1"/>
          </p:nvPr>
        </p:nvSpPr>
        <p:spPr>
          <a:xfrm>
            <a:off x="467544" y="1457400"/>
            <a:ext cx="8291264" cy="5400600"/>
          </a:xfrm>
        </p:spPr>
        <p:txBody>
          <a:bodyPr>
            <a:normAutofit fontScale="77500" lnSpcReduction="20000"/>
          </a:bodyPr>
          <a:lstStyle/>
          <a:p>
            <a:pPr marL="0" indent="0" algn="ctr">
              <a:buNone/>
            </a:pPr>
            <a:r>
              <a:rPr lang="ru-RU" sz="2600" b="1" dirty="0" err="1" smtClean="0">
                <a:solidFill>
                  <a:schemeClr val="tx1">
                    <a:lumMod val="50000"/>
                    <a:lumOff val="50000"/>
                  </a:schemeClr>
                </a:solidFill>
              </a:rPr>
              <a:t>Тенденцій</a:t>
            </a:r>
            <a:r>
              <a:rPr lang="ru-RU" sz="2600" b="1" dirty="0">
                <a:solidFill>
                  <a:schemeClr val="tx1">
                    <a:lumMod val="50000"/>
                    <a:lumOff val="50000"/>
                  </a:schemeClr>
                </a:solidFill>
              </a:rPr>
              <a:t>, </a:t>
            </a:r>
            <a:r>
              <a:rPr lang="ru-RU" sz="2600" b="1" dirty="0" err="1">
                <a:solidFill>
                  <a:schemeClr val="tx1">
                    <a:lumMod val="50000"/>
                    <a:lumOff val="50000"/>
                  </a:schemeClr>
                </a:solidFill>
              </a:rPr>
              <a:t>які</a:t>
            </a:r>
            <a:r>
              <a:rPr lang="ru-RU" sz="2600" b="1" dirty="0">
                <a:solidFill>
                  <a:schemeClr val="tx1">
                    <a:lumMod val="50000"/>
                    <a:lumOff val="50000"/>
                  </a:schemeClr>
                </a:solidFill>
              </a:rPr>
              <a:t> </a:t>
            </a:r>
            <a:r>
              <a:rPr lang="ru-RU" sz="2600" b="1" dirty="0" err="1">
                <a:solidFill>
                  <a:schemeClr val="tx1">
                    <a:lumMod val="50000"/>
                    <a:lumOff val="50000"/>
                  </a:schemeClr>
                </a:solidFill>
              </a:rPr>
              <a:t>присутні</a:t>
            </a:r>
            <a:r>
              <a:rPr lang="ru-RU" sz="2600" b="1" dirty="0">
                <a:solidFill>
                  <a:schemeClr val="tx1">
                    <a:lumMod val="50000"/>
                    <a:lumOff val="50000"/>
                  </a:schemeClr>
                </a:solidFill>
              </a:rPr>
              <a:t> на </a:t>
            </a:r>
            <a:r>
              <a:rPr lang="ru-RU" sz="2600" b="1" dirty="0" err="1">
                <a:solidFill>
                  <a:schemeClr val="tx1">
                    <a:lumMod val="50000"/>
                    <a:lumOff val="50000"/>
                  </a:schemeClr>
                </a:solidFill>
              </a:rPr>
              <a:t>сучасному</a:t>
            </a:r>
            <a:r>
              <a:rPr lang="ru-RU" sz="2600" b="1" dirty="0">
                <a:solidFill>
                  <a:schemeClr val="tx1">
                    <a:lumMod val="50000"/>
                    <a:lumOff val="50000"/>
                  </a:schemeClr>
                </a:solidFill>
              </a:rPr>
              <a:t> ринку </a:t>
            </a:r>
            <a:r>
              <a:rPr lang="ru-RU" sz="2600" b="1" dirty="0" err="1">
                <a:solidFill>
                  <a:schemeClr val="tx1">
                    <a:lumMod val="50000"/>
                    <a:lumOff val="50000"/>
                  </a:schemeClr>
                </a:solidFill>
              </a:rPr>
              <a:t>екскурсійних</a:t>
            </a:r>
            <a:r>
              <a:rPr lang="ru-RU" sz="2600" b="1" dirty="0">
                <a:solidFill>
                  <a:schemeClr val="tx1">
                    <a:lumMod val="50000"/>
                    <a:lumOff val="50000"/>
                  </a:schemeClr>
                </a:solidFill>
              </a:rPr>
              <a:t> </a:t>
            </a:r>
            <a:r>
              <a:rPr lang="ru-RU" sz="2600" b="1" dirty="0" err="1" smtClean="0">
                <a:solidFill>
                  <a:schemeClr val="tx1">
                    <a:lumMod val="50000"/>
                    <a:lumOff val="50000"/>
                  </a:schemeClr>
                </a:solidFill>
              </a:rPr>
              <a:t>послуг</a:t>
            </a:r>
            <a:r>
              <a:rPr lang="ru-RU" dirty="0" smtClean="0">
                <a:solidFill>
                  <a:schemeClr val="tx1">
                    <a:lumMod val="50000"/>
                    <a:lumOff val="50000"/>
                  </a:schemeClr>
                </a:solidFill>
              </a:rPr>
              <a:t>:</a:t>
            </a:r>
            <a:r>
              <a:rPr lang="ru-RU" dirty="0" smtClean="0"/>
              <a:t> </a:t>
            </a:r>
            <a:endParaRPr lang="ru-RU" dirty="0"/>
          </a:p>
          <a:p>
            <a:r>
              <a:rPr lang="ru-RU" dirty="0" err="1" smtClean="0"/>
              <a:t>екскурсія</a:t>
            </a:r>
            <a:r>
              <a:rPr lang="ru-RU" dirty="0" smtClean="0"/>
              <a:t> </a:t>
            </a:r>
            <a:r>
              <a:rPr lang="ru-RU" dirty="0"/>
              <a:t>як </a:t>
            </a:r>
            <a:r>
              <a:rPr lang="ru-RU" dirty="0" err="1"/>
              <a:t>послуга</a:t>
            </a:r>
            <a:r>
              <a:rPr lang="ru-RU" dirty="0"/>
              <a:t> на </a:t>
            </a:r>
            <a:r>
              <a:rPr lang="ru-RU" dirty="0" err="1"/>
              <a:t>сьогодні</a:t>
            </a:r>
            <a:r>
              <a:rPr lang="ru-RU" dirty="0"/>
              <a:t> </a:t>
            </a:r>
            <a:r>
              <a:rPr lang="ru-RU" dirty="0" err="1"/>
              <a:t>складається</a:t>
            </a:r>
            <a:r>
              <a:rPr lang="ru-RU" dirty="0"/>
              <a:t> з комплексу </a:t>
            </a:r>
            <a:r>
              <a:rPr lang="ru-RU" dirty="0" err="1"/>
              <a:t>окремих</a:t>
            </a:r>
            <a:r>
              <a:rPr lang="ru-RU" dirty="0"/>
              <a:t> </a:t>
            </a:r>
            <a:r>
              <a:rPr lang="ru-RU" dirty="0" err="1"/>
              <a:t>послуг</a:t>
            </a:r>
            <a:r>
              <a:rPr lang="ru-RU" dirty="0"/>
              <a:t>; </a:t>
            </a:r>
          </a:p>
          <a:p>
            <a:r>
              <a:rPr lang="ru-RU" dirty="0" smtClean="0"/>
              <a:t>до </a:t>
            </a:r>
            <a:r>
              <a:rPr lang="ru-RU" dirty="0"/>
              <a:t>числа </a:t>
            </a:r>
            <a:r>
              <a:rPr lang="ru-RU" dirty="0" err="1"/>
              <a:t>обов’язкових</a:t>
            </a:r>
            <a:r>
              <a:rPr lang="ru-RU" dirty="0"/>
              <a:t> </a:t>
            </a:r>
            <a:r>
              <a:rPr lang="ru-RU" dirty="0" err="1"/>
              <a:t>екскурсійних</a:t>
            </a:r>
            <a:r>
              <a:rPr lang="ru-RU" dirty="0"/>
              <a:t> </a:t>
            </a:r>
            <a:r>
              <a:rPr lang="ru-RU" dirty="0" err="1"/>
              <a:t>послуг</a:t>
            </a:r>
            <a:r>
              <a:rPr lang="ru-RU" dirty="0"/>
              <a:t> </a:t>
            </a:r>
            <a:r>
              <a:rPr lang="ru-RU" dirty="0" err="1"/>
              <a:t>входять</a:t>
            </a:r>
            <a:r>
              <a:rPr lang="ru-RU" dirty="0"/>
              <a:t>: </a:t>
            </a:r>
            <a:r>
              <a:rPr lang="ru-RU" dirty="0" err="1"/>
              <a:t>страхування</a:t>
            </a:r>
            <a:r>
              <a:rPr lang="ru-RU" dirty="0"/>
              <a:t> </a:t>
            </a:r>
            <a:r>
              <a:rPr lang="ru-RU" dirty="0" err="1"/>
              <a:t>екскурсантів</a:t>
            </a:r>
            <a:r>
              <a:rPr lang="ru-RU" dirty="0"/>
              <a:t> та </a:t>
            </a:r>
            <a:r>
              <a:rPr lang="ru-RU" dirty="0" err="1"/>
              <a:t>надання</a:t>
            </a:r>
            <a:r>
              <a:rPr lang="ru-RU" dirty="0"/>
              <a:t> </a:t>
            </a:r>
            <a:r>
              <a:rPr lang="ru-RU" dirty="0" err="1"/>
              <a:t>інформаційних</a:t>
            </a:r>
            <a:r>
              <a:rPr lang="ru-RU" dirty="0"/>
              <a:t> </a:t>
            </a:r>
            <a:r>
              <a:rPr lang="ru-RU" dirty="0" err="1" smtClean="0"/>
              <a:t>послуг</a:t>
            </a:r>
            <a:r>
              <a:rPr lang="ru-RU" dirty="0" smtClean="0"/>
              <a:t>; </a:t>
            </a:r>
            <a:endParaRPr lang="ru-RU" dirty="0"/>
          </a:p>
          <a:p>
            <a:r>
              <a:rPr lang="ru-RU" dirty="0" err="1" smtClean="0"/>
              <a:t>супровід</a:t>
            </a:r>
            <a:r>
              <a:rPr lang="ru-RU" dirty="0" smtClean="0"/>
              <a:t> </a:t>
            </a:r>
            <a:r>
              <a:rPr lang="ru-RU" dirty="0" err="1"/>
              <a:t>кваліфікованого</a:t>
            </a:r>
            <a:r>
              <a:rPr lang="ru-RU" dirty="0"/>
              <a:t> </a:t>
            </a:r>
            <a:r>
              <a:rPr lang="ru-RU" dirty="0" err="1" smtClean="0"/>
              <a:t>екскурсовода</a:t>
            </a:r>
            <a:r>
              <a:rPr lang="ru-RU" dirty="0" smtClean="0"/>
              <a:t>; </a:t>
            </a:r>
            <a:endParaRPr lang="ru-RU" dirty="0"/>
          </a:p>
          <a:p>
            <a:r>
              <a:rPr lang="ru-RU" dirty="0" smtClean="0"/>
              <a:t> </a:t>
            </a:r>
            <a:r>
              <a:rPr lang="ru-RU" dirty="0"/>
              <a:t>до числа </a:t>
            </a:r>
            <a:r>
              <a:rPr lang="ru-RU" dirty="0" err="1"/>
              <a:t>додаткових</a:t>
            </a:r>
            <a:r>
              <a:rPr lang="ru-RU" dirty="0"/>
              <a:t> </a:t>
            </a:r>
            <a:r>
              <a:rPr lang="ru-RU" dirty="0" err="1"/>
              <a:t>послуг</a:t>
            </a:r>
            <a:r>
              <a:rPr lang="ru-RU" dirty="0"/>
              <a:t> </a:t>
            </a:r>
            <a:r>
              <a:rPr lang="ru-RU" dirty="0" err="1"/>
              <a:t>входять</a:t>
            </a:r>
            <a:r>
              <a:rPr lang="ru-RU" dirty="0"/>
              <a:t> </a:t>
            </a:r>
            <a:r>
              <a:rPr lang="ru-RU" dirty="0" err="1"/>
              <a:t>транспортне</a:t>
            </a:r>
            <a:r>
              <a:rPr lang="ru-RU" dirty="0"/>
              <a:t> </a:t>
            </a:r>
            <a:r>
              <a:rPr lang="ru-RU" dirty="0" err="1"/>
              <a:t>обслуговування</a:t>
            </a:r>
            <a:r>
              <a:rPr lang="ru-RU" dirty="0"/>
              <a:t> (</a:t>
            </a:r>
            <a:r>
              <a:rPr lang="ru-RU" dirty="0" err="1"/>
              <a:t>оскільки</a:t>
            </a:r>
            <a:r>
              <a:rPr lang="ru-RU" dirty="0"/>
              <a:t> </a:t>
            </a:r>
            <a:r>
              <a:rPr lang="ru-RU" dirty="0" err="1"/>
              <a:t>існують</a:t>
            </a:r>
            <a:r>
              <a:rPr lang="ru-RU" dirty="0"/>
              <a:t> </a:t>
            </a:r>
            <a:r>
              <a:rPr lang="ru-RU" dirty="0" err="1"/>
              <a:t>екскурсії</a:t>
            </a:r>
            <a:r>
              <a:rPr lang="ru-RU" dirty="0"/>
              <a:t> </a:t>
            </a:r>
            <a:r>
              <a:rPr lang="ru-RU" dirty="0" err="1"/>
              <a:t>пішохідні</a:t>
            </a:r>
            <a:r>
              <a:rPr lang="ru-RU" dirty="0"/>
              <a:t>, </a:t>
            </a:r>
            <a:r>
              <a:rPr lang="ru-RU" dirty="0" err="1"/>
              <a:t>хоча</a:t>
            </a:r>
            <a:r>
              <a:rPr lang="ru-RU" dirty="0"/>
              <a:t> </a:t>
            </a:r>
            <a:r>
              <a:rPr lang="ru-RU" dirty="0" err="1"/>
              <a:t>їхня</a:t>
            </a:r>
            <a:r>
              <a:rPr lang="ru-RU" dirty="0"/>
              <a:t> </a:t>
            </a:r>
            <a:r>
              <a:rPr lang="ru-RU" dirty="0" err="1"/>
              <a:t>частина</a:t>
            </a:r>
            <a:r>
              <a:rPr lang="ru-RU" dirty="0"/>
              <a:t> в </a:t>
            </a:r>
            <a:r>
              <a:rPr lang="ru-RU" dirty="0" err="1"/>
              <a:t>загальному</a:t>
            </a:r>
            <a:r>
              <a:rPr lang="ru-RU" dirty="0"/>
              <a:t> </a:t>
            </a:r>
            <a:r>
              <a:rPr lang="ru-RU" dirty="0" err="1"/>
              <a:t>обсязі</a:t>
            </a:r>
            <a:r>
              <a:rPr lang="ru-RU" dirty="0"/>
              <a:t> </a:t>
            </a:r>
            <a:r>
              <a:rPr lang="ru-RU" dirty="0" err="1"/>
              <a:t>досить</a:t>
            </a:r>
            <a:r>
              <a:rPr lang="ru-RU" dirty="0"/>
              <a:t> </a:t>
            </a:r>
            <a:r>
              <a:rPr lang="ru-RU" dirty="0" err="1"/>
              <a:t>незначна</a:t>
            </a:r>
            <a:r>
              <a:rPr lang="ru-RU" dirty="0"/>
              <a:t>), </a:t>
            </a:r>
            <a:r>
              <a:rPr lang="ru-RU" dirty="0" err="1"/>
              <a:t>організація</a:t>
            </a:r>
            <a:r>
              <a:rPr lang="ru-RU" dirty="0"/>
              <a:t> </a:t>
            </a:r>
            <a:r>
              <a:rPr lang="ru-RU" dirty="0" err="1"/>
              <a:t>відвідування</a:t>
            </a:r>
            <a:r>
              <a:rPr lang="ru-RU" dirty="0"/>
              <a:t> </a:t>
            </a:r>
            <a:r>
              <a:rPr lang="ru-RU" dirty="0" err="1"/>
              <a:t>музейних</a:t>
            </a:r>
            <a:r>
              <a:rPr lang="ru-RU" dirty="0"/>
              <a:t> та </a:t>
            </a:r>
            <a:r>
              <a:rPr lang="ru-RU" dirty="0" err="1"/>
              <a:t>видовищних</a:t>
            </a:r>
            <a:r>
              <a:rPr lang="ru-RU" dirty="0"/>
              <a:t> </a:t>
            </a:r>
            <a:r>
              <a:rPr lang="ru-RU" dirty="0" err="1"/>
              <a:t>установ</a:t>
            </a:r>
            <a:r>
              <a:rPr lang="ru-RU" dirty="0"/>
              <a:t> </a:t>
            </a:r>
            <a:r>
              <a:rPr lang="ru-RU" dirty="0" err="1"/>
              <a:t>під</a:t>
            </a:r>
            <a:r>
              <a:rPr lang="ru-RU" dirty="0"/>
              <a:t> час </a:t>
            </a:r>
            <a:r>
              <a:rPr lang="ru-RU" dirty="0" err="1"/>
              <a:t>екскурсії</a:t>
            </a:r>
            <a:r>
              <a:rPr lang="ru-RU" dirty="0"/>
              <a:t>, </a:t>
            </a:r>
            <a:r>
              <a:rPr lang="ru-RU" dirty="0" err="1"/>
              <a:t>послуги</a:t>
            </a:r>
            <a:r>
              <a:rPr lang="ru-RU" dirty="0"/>
              <a:t> </a:t>
            </a:r>
            <a:r>
              <a:rPr lang="ru-RU" dirty="0" err="1"/>
              <a:t>харчування</a:t>
            </a:r>
            <a:r>
              <a:rPr lang="ru-RU" dirty="0"/>
              <a:t>, </a:t>
            </a:r>
            <a:r>
              <a:rPr lang="ru-RU" dirty="0" err="1"/>
              <a:t>організація</a:t>
            </a:r>
            <a:r>
              <a:rPr lang="ru-RU" dirty="0"/>
              <a:t> </a:t>
            </a:r>
            <a:r>
              <a:rPr lang="ru-RU" dirty="0" err="1"/>
              <a:t>анімаційної</a:t>
            </a:r>
            <a:r>
              <a:rPr lang="ru-RU" dirty="0"/>
              <a:t> </a:t>
            </a:r>
            <a:r>
              <a:rPr lang="ru-RU" dirty="0" err="1"/>
              <a:t>діяльності</a:t>
            </a:r>
            <a:r>
              <a:rPr lang="ru-RU" dirty="0"/>
              <a:t> </a:t>
            </a:r>
            <a:r>
              <a:rPr lang="ru-RU" dirty="0" err="1"/>
              <a:t>учасників</a:t>
            </a:r>
            <a:r>
              <a:rPr lang="ru-RU" dirty="0"/>
              <a:t> </a:t>
            </a:r>
            <a:r>
              <a:rPr lang="ru-RU" dirty="0" err="1"/>
              <a:t>екскурсії</a:t>
            </a:r>
            <a:r>
              <a:rPr lang="ru-RU" dirty="0"/>
              <a:t> (</a:t>
            </a:r>
            <a:r>
              <a:rPr lang="ru-RU" dirty="0" err="1"/>
              <a:t>наприклад</a:t>
            </a:r>
            <a:r>
              <a:rPr lang="ru-RU" dirty="0"/>
              <a:t> </a:t>
            </a:r>
            <a:r>
              <a:rPr lang="ru-RU" dirty="0" err="1" smtClean="0"/>
              <a:t>під</a:t>
            </a:r>
            <a:r>
              <a:rPr lang="ru-RU" dirty="0" smtClean="0"/>
              <a:t> </a:t>
            </a:r>
            <a:r>
              <a:rPr lang="ru-RU" dirty="0"/>
              <a:t>час </a:t>
            </a:r>
            <a:r>
              <a:rPr lang="ru-RU" dirty="0" err="1"/>
              <a:t>екскурсій-прогулянок</a:t>
            </a:r>
            <a:r>
              <a:rPr lang="ru-RU" dirty="0"/>
              <a:t> для </a:t>
            </a:r>
            <a:r>
              <a:rPr lang="ru-RU" dirty="0" err="1"/>
              <a:t>дитячих</a:t>
            </a:r>
            <a:r>
              <a:rPr lang="ru-RU" dirty="0"/>
              <a:t> та </a:t>
            </a:r>
            <a:r>
              <a:rPr lang="ru-RU" dirty="0" err="1"/>
              <a:t>молодіжних</a:t>
            </a:r>
            <a:r>
              <a:rPr lang="ru-RU" dirty="0"/>
              <a:t> </a:t>
            </a:r>
            <a:r>
              <a:rPr lang="ru-RU" dirty="0" err="1"/>
              <a:t>груп</a:t>
            </a:r>
            <a:r>
              <a:rPr lang="ru-RU" dirty="0"/>
              <a:t>), </a:t>
            </a:r>
            <a:r>
              <a:rPr lang="ru-RU" dirty="0" err="1"/>
              <a:t>послуги</a:t>
            </a:r>
            <a:r>
              <a:rPr lang="ru-RU" dirty="0"/>
              <a:t> з </a:t>
            </a:r>
            <a:r>
              <a:rPr lang="ru-RU" dirty="0" err="1"/>
              <a:t>реалізації</a:t>
            </a:r>
            <a:r>
              <a:rPr lang="ru-RU" dirty="0"/>
              <a:t> </a:t>
            </a:r>
            <a:r>
              <a:rPr lang="ru-RU" dirty="0" err="1"/>
              <a:t>сувенірної</a:t>
            </a:r>
            <a:r>
              <a:rPr lang="ru-RU" dirty="0"/>
              <a:t> </a:t>
            </a:r>
            <a:r>
              <a:rPr lang="ru-RU" dirty="0" err="1"/>
              <a:t>продукції</a:t>
            </a:r>
            <a:r>
              <a:rPr lang="ru-RU" dirty="0"/>
              <a:t>; </a:t>
            </a:r>
          </a:p>
          <a:p>
            <a:r>
              <a:rPr lang="ru-RU" dirty="0" err="1" smtClean="0"/>
              <a:t>складання</a:t>
            </a:r>
            <a:r>
              <a:rPr lang="ru-RU" dirty="0" smtClean="0"/>
              <a:t> </a:t>
            </a:r>
            <a:r>
              <a:rPr lang="ru-RU" dirty="0" err="1"/>
              <a:t>екскурсійної</a:t>
            </a:r>
            <a:r>
              <a:rPr lang="ru-RU" dirty="0"/>
              <a:t> </a:t>
            </a:r>
            <a:r>
              <a:rPr lang="ru-RU" dirty="0" err="1"/>
              <a:t>програми</a:t>
            </a:r>
            <a:r>
              <a:rPr lang="ru-RU" dirty="0"/>
              <a:t> з широким спектром </a:t>
            </a:r>
            <a:r>
              <a:rPr lang="ru-RU" dirty="0" err="1"/>
              <a:t>додаткових</a:t>
            </a:r>
            <a:r>
              <a:rPr lang="ru-RU" dirty="0"/>
              <a:t> </a:t>
            </a:r>
            <a:r>
              <a:rPr lang="ru-RU" dirty="0" err="1"/>
              <a:t>послуг</a:t>
            </a:r>
            <a:r>
              <a:rPr lang="ru-RU" dirty="0"/>
              <a:t>, </a:t>
            </a:r>
            <a:r>
              <a:rPr lang="ru-RU" dirty="0" err="1"/>
              <a:t>що</a:t>
            </a:r>
            <a:r>
              <a:rPr lang="ru-RU" dirty="0"/>
              <a:t> </a:t>
            </a:r>
            <a:r>
              <a:rPr lang="ru-RU" dirty="0" err="1"/>
              <a:t>дозволяє</a:t>
            </a:r>
            <a:r>
              <a:rPr lang="ru-RU" dirty="0"/>
              <a:t> </a:t>
            </a:r>
            <a:r>
              <a:rPr lang="ru-RU" dirty="0" err="1"/>
              <a:t>збільшити</a:t>
            </a:r>
            <a:r>
              <a:rPr lang="ru-RU" dirty="0"/>
              <a:t> </a:t>
            </a:r>
            <a:r>
              <a:rPr lang="ru-RU" dirty="0" err="1"/>
              <a:t>вартість</a:t>
            </a:r>
            <a:r>
              <a:rPr lang="ru-RU" dirty="0"/>
              <a:t> </a:t>
            </a:r>
            <a:r>
              <a:rPr lang="ru-RU" dirty="0" err="1"/>
              <a:t>екскурсії</a:t>
            </a:r>
            <a:r>
              <a:rPr lang="ru-RU" dirty="0"/>
              <a:t> і </a:t>
            </a:r>
            <a:r>
              <a:rPr lang="ru-RU" dirty="0" err="1"/>
              <a:t>відповідно</a:t>
            </a:r>
            <a:r>
              <a:rPr lang="ru-RU" dirty="0"/>
              <a:t> </a:t>
            </a:r>
            <a:r>
              <a:rPr lang="ru-RU" dirty="0" err="1"/>
              <a:t>отримувати</a:t>
            </a:r>
            <a:r>
              <a:rPr lang="ru-RU" dirty="0"/>
              <a:t> </a:t>
            </a:r>
            <a:r>
              <a:rPr lang="ru-RU" dirty="0" err="1"/>
              <a:t>більші</a:t>
            </a:r>
            <a:r>
              <a:rPr lang="ru-RU" dirty="0"/>
              <a:t> </a:t>
            </a:r>
            <a:r>
              <a:rPr lang="ru-RU" dirty="0" err="1"/>
              <a:t>прибутки</a:t>
            </a:r>
            <a:r>
              <a:rPr lang="ru-RU" dirty="0"/>
              <a:t> </a:t>
            </a:r>
            <a:r>
              <a:rPr lang="ru-RU" dirty="0" err="1"/>
              <a:t>від</a:t>
            </a:r>
            <a:r>
              <a:rPr lang="ru-RU" dirty="0"/>
              <a:t> </a:t>
            </a:r>
            <a:r>
              <a:rPr lang="ru-RU" dirty="0" err="1"/>
              <a:t>організації</a:t>
            </a:r>
            <a:r>
              <a:rPr lang="ru-RU" dirty="0"/>
              <a:t> </a:t>
            </a:r>
            <a:r>
              <a:rPr lang="ru-RU" dirty="0" err="1"/>
              <a:t>екскурсійної</a:t>
            </a:r>
            <a:r>
              <a:rPr lang="ru-RU" dirty="0"/>
              <a:t> </a:t>
            </a:r>
            <a:r>
              <a:rPr lang="ru-RU" dirty="0" err="1" smtClean="0"/>
              <a:t>діяльності</a:t>
            </a:r>
            <a:r>
              <a:rPr lang="ru-RU" dirty="0" smtClean="0"/>
              <a:t>.</a:t>
            </a:r>
            <a:endParaRPr lang="ru-RU" dirty="0"/>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23</a:t>
            </a:fld>
            <a:endParaRPr lang="ru-RU"/>
          </a:p>
        </p:txBody>
      </p:sp>
    </p:spTree>
    <p:extLst>
      <p:ext uri="{BB962C8B-B14F-4D97-AF65-F5344CB8AC3E}">
        <p14:creationId xmlns="" xmlns:p14="http://schemas.microsoft.com/office/powerpoint/2010/main" val="3346983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Екскурсійний</a:t>
            </a:r>
            <a:r>
              <a:rPr lang="ru-RU" b="1" dirty="0" smtClean="0"/>
              <a:t> </a:t>
            </a:r>
            <a:r>
              <a:rPr lang="ru-RU" b="1" dirty="0"/>
              <a:t>продукт </a:t>
            </a:r>
          </a:p>
        </p:txBody>
      </p:sp>
      <p:sp>
        <p:nvSpPr>
          <p:cNvPr id="3" name="Объект 2"/>
          <p:cNvSpPr>
            <a:spLocks noGrp="1"/>
          </p:cNvSpPr>
          <p:nvPr>
            <p:ph sz="quarter" idx="1"/>
          </p:nvPr>
        </p:nvSpPr>
        <p:spPr/>
        <p:txBody>
          <a:bodyPr/>
          <a:lstStyle/>
          <a:p>
            <a:r>
              <a:rPr lang="ru-RU" dirty="0" err="1" smtClean="0"/>
              <a:t>Попередньо</a:t>
            </a:r>
            <a:r>
              <a:rPr lang="ru-RU" dirty="0" smtClean="0"/>
              <a:t> </a:t>
            </a:r>
            <a:r>
              <a:rPr lang="ru-RU" dirty="0" err="1"/>
              <a:t>сформований</a:t>
            </a:r>
            <a:r>
              <a:rPr lang="ru-RU" dirty="0"/>
              <a:t> комплекс </a:t>
            </a:r>
            <a:r>
              <a:rPr lang="ru-RU" dirty="0" err="1"/>
              <a:t>послуг</a:t>
            </a:r>
            <a:r>
              <a:rPr lang="ru-RU" dirty="0"/>
              <a:t>, </a:t>
            </a:r>
            <a:r>
              <a:rPr lang="ru-RU" dirty="0" err="1"/>
              <a:t>які</a:t>
            </a:r>
            <a:r>
              <a:rPr lang="ru-RU" dirty="0"/>
              <a:t> </a:t>
            </a:r>
            <a:r>
              <a:rPr lang="ru-RU" dirty="0" err="1"/>
              <a:t>надаються</a:t>
            </a:r>
            <a:r>
              <a:rPr lang="ru-RU" dirty="0"/>
              <a:t> </a:t>
            </a:r>
            <a:r>
              <a:rPr lang="ru-RU" dirty="0" err="1"/>
              <a:t>екскурсанту</a:t>
            </a:r>
            <a:r>
              <a:rPr lang="ru-RU" dirty="0"/>
              <a:t> </a:t>
            </a:r>
            <a:r>
              <a:rPr lang="ru-RU" dirty="0" err="1"/>
              <a:t>під</a:t>
            </a:r>
            <a:r>
              <a:rPr lang="ru-RU" dirty="0"/>
              <a:t> час </a:t>
            </a:r>
            <a:r>
              <a:rPr lang="ru-RU" dirty="0" err="1"/>
              <a:t>екскурсії</a:t>
            </a:r>
            <a:r>
              <a:rPr lang="ru-RU" dirty="0"/>
              <a:t> і </a:t>
            </a:r>
            <a:r>
              <a:rPr lang="ru-RU" dirty="0" err="1"/>
              <a:t>реалізується</a:t>
            </a:r>
            <a:r>
              <a:rPr lang="ru-RU" dirty="0"/>
              <a:t> за </a:t>
            </a:r>
            <a:r>
              <a:rPr lang="ru-RU" dirty="0" err="1"/>
              <a:t>єдиною</a:t>
            </a:r>
            <a:r>
              <a:rPr lang="ru-RU" dirty="0"/>
              <a:t> </a:t>
            </a:r>
            <a:r>
              <a:rPr lang="ru-RU" dirty="0" err="1"/>
              <a:t>ціною</a:t>
            </a:r>
            <a:r>
              <a:rPr lang="ru-RU" dirty="0"/>
              <a:t>. </a:t>
            </a:r>
            <a:r>
              <a:rPr lang="ru-RU" dirty="0" err="1"/>
              <a:t>Екскурсійний</a:t>
            </a:r>
            <a:r>
              <a:rPr lang="ru-RU" dirty="0"/>
              <a:t> продукт є </a:t>
            </a:r>
            <a:r>
              <a:rPr lang="ru-RU" dirty="0" err="1"/>
              <a:t>специфічним</a:t>
            </a:r>
            <a:r>
              <a:rPr lang="ru-RU" dirty="0"/>
              <a:t> товаром, </a:t>
            </a:r>
            <a:r>
              <a:rPr lang="ru-RU" dirty="0" err="1"/>
              <a:t>який</a:t>
            </a:r>
            <a:r>
              <a:rPr lang="ru-RU" dirty="0"/>
              <a:t> </a:t>
            </a:r>
            <a:r>
              <a:rPr lang="ru-RU" dirty="0" err="1"/>
              <a:t>має</a:t>
            </a:r>
            <a:r>
              <a:rPr lang="ru-RU" dirty="0"/>
              <a:t> низку </a:t>
            </a:r>
            <a:r>
              <a:rPr lang="ru-RU" dirty="0" err="1"/>
              <a:t>особливостей</a:t>
            </a:r>
            <a:r>
              <a:rPr lang="ru-RU" dirty="0"/>
              <a:t>, але в </a:t>
            </a:r>
            <a:r>
              <a:rPr lang="ru-RU" dirty="0" err="1"/>
              <a:t>деяких</a:t>
            </a:r>
            <a:r>
              <a:rPr lang="ru-RU" dirty="0"/>
              <a:t> аспектах схожих з </a:t>
            </a:r>
            <a:r>
              <a:rPr lang="ru-RU" dirty="0" err="1"/>
              <a:t>особливостями</a:t>
            </a:r>
            <a:r>
              <a:rPr lang="ru-RU" dirty="0"/>
              <a:t> турпродукту. </a:t>
            </a:r>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24</a:t>
            </a:fld>
            <a:endParaRPr lang="ru-RU"/>
          </a:p>
        </p:txBody>
      </p:sp>
    </p:spTree>
    <p:extLst>
      <p:ext uri="{BB962C8B-B14F-4D97-AF65-F5344CB8AC3E}">
        <p14:creationId xmlns="" xmlns:p14="http://schemas.microsoft.com/office/powerpoint/2010/main" val="443322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Екскурсійний продукт </a:t>
            </a:r>
            <a:endParaRPr lang="ru-RU" b="1" dirty="0"/>
          </a:p>
        </p:txBody>
      </p:sp>
      <p:sp>
        <p:nvSpPr>
          <p:cNvPr id="7" name="Объект 6"/>
          <p:cNvSpPr>
            <a:spLocks noGrp="1"/>
          </p:cNvSpPr>
          <p:nvPr>
            <p:ph sz="quarter" idx="2"/>
          </p:nvPr>
        </p:nvSpPr>
        <p:spPr/>
        <p:txBody>
          <a:bodyPr>
            <a:noAutofit/>
          </a:bodyPr>
          <a:lstStyle/>
          <a:p>
            <a:pPr>
              <a:lnSpc>
                <a:spcPct val="90000"/>
              </a:lnSpc>
            </a:pPr>
            <a:r>
              <a:rPr lang="ru-RU" sz="2000" dirty="0" err="1"/>
              <a:t>набір</a:t>
            </a:r>
            <a:r>
              <a:rPr lang="ru-RU" sz="2000" dirty="0"/>
              <a:t> </a:t>
            </a:r>
            <a:r>
              <a:rPr lang="ru-RU" sz="2000" dirty="0" err="1"/>
              <a:t>послуг</a:t>
            </a:r>
            <a:r>
              <a:rPr lang="ru-RU" sz="2000" dirty="0"/>
              <a:t>, </a:t>
            </a:r>
            <a:r>
              <a:rPr lang="ru-RU" sz="2000" dirty="0" err="1"/>
              <a:t>що</a:t>
            </a:r>
            <a:r>
              <a:rPr lang="ru-RU" sz="2000" dirty="0"/>
              <a:t> </a:t>
            </a:r>
            <a:r>
              <a:rPr lang="ru-RU" sz="2000" dirty="0" err="1"/>
              <a:t>складають</a:t>
            </a:r>
            <a:r>
              <a:rPr lang="ru-RU" sz="2000" dirty="0"/>
              <a:t> </a:t>
            </a:r>
            <a:r>
              <a:rPr lang="ru-RU" sz="2000" dirty="0" err="1"/>
              <a:t>програму</a:t>
            </a:r>
            <a:r>
              <a:rPr lang="ru-RU" sz="2000" dirty="0"/>
              <a:t> </a:t>
            </a:r>
            <a:r>
              <a:rPr lang="ru-RU" sz="2000" dirty="0" err="1"/>
              <a:t>екскурсійного</a:t>
            </a:r>
            <a:r>
              <a:rPr lang="ru-RU" sz="2000" dirty="0"/>
              <a:t> </a:t>
            </a:r>
            <a:r>
              <a:rPr lang="ru-RU" sz="2000" dirty="0" err="1" smtClean="0"/>
              <a:t>обслуговування</a:t>
            </a:r>
            <a:r>
              <a:rPr lang="ru-RU" sz="2000" dirty="0" smtClean="0"/>
              <a:t>;</a:t>
            </a:r>
          </a:p>
          <a:p>
            <a:pPr>
              <a:lnSpc>
                <a:spcPct val="90000"/>
              </a:lnSpc>
            </a:pPr>
            <a:r>
              <a:rPr lang="uk-UA" sz="2000" dirty="0"/>
              <a:t>комплекс інформаційних, супроводжувальних, страхових, транспортних та інших послуг, що формуються відповідно до цільового призначення </a:t>
            </a:r>
            <a:r>
              <a:rPr lang="uk-UA" sz="2000" dirty="0" smtClean="0"/>
              <a:t>екскурсії;</a:t>
            </a:r>
          </a:p>
          <a:p>
            <a:pPr>
              <a:lnSpc>
                <a:spcPct val="90000"/>
              </a:lnSpc>
            </a:pPr>
            <a:r>
              <a:rPr lang="uk-UA" sz="2000" dirty="0"/>
              <a:t>н</a:t>
            </a:r>
            <a:r>
              <a:rPr lang="uk-UA" sz="2000" dirty="0" smtClean="0"/>
              <a:t>абір </a:t>
            </a:r>
            <a:r>
              <a:rPr lang="uk-UA" sz="2000" dirty="0"/>
              <a:t>послуг включається до екскурсійного пакету та не підлягає заміні або відмові споживача від </a:t>
            </a:r>
            <a:r>
              <a:rPr lang="uk-UA" sz="2000" dirty="0" smtClean="0"/>
              <a:t>них; </a:t>
            </a:r>
          </a:p>
          <a:p>
            <a:pPr>
              <a:lnSpc>
                <a:spcPct val="90000"/>
              </a:lnSpc>
            </a:pPr>
            <a:r>
              <a:rPr lang="uk-UA" sz="2000" dirty="0" smtClean="0"/>
              <a:t>формує </a:t>
            </a:r>
            <a:r>
              <a:rPr lang="uk-UA" sz="2000" dirty="0"/>
              <a:t>основу вартості екскурсійного продукту</a:t>
            </a:r>
            <a:endParaRPr lang="ru-RU" sz="2000" dirty="0"/>
          </a:p>
        </p:txBody>
      </p:sp>
      <p:sp>
        <p:nvSpPr>
          <p:cNvPr id="9" name="Объект 8"/>
          <p:cNvSpPr>
            <a:spLocks noGrp="1"/>
          </p:cNvSpPr>
          <p:nvPr>
            <p:ph sz="quarter" idx="4"/>
          </p:nvPr>
        </p:nvSpPr>
        <p:spPr/>
        <p:txBody>
          <a:bodyPr>
            <a:noAutofit/>
          </a:bodyPr>
          <a:lstStyle/>
          <a:p>
            <a:r>
              <a:rPr lang="ru-RU" sz="2000" dirty="0" err="1"/>
              <a:t>важливий</a:t>
            </a:r>
            <a:r>
              <a:rPr lang="ru-RU" sz="2000" dirty="0"/>
              <a:t> компонент </a:t>
            </a:r>
            <a:r>
              <a:rPr lang="ru-RU" sz="2000" dirty="0" err="1"/>
              <a:t>екскурсійного</a:t>
            </a:r>
            <a:r>
              <a:rPr lang="ru-RU" sz="2000" dirty="0"/>
              <a:t> продукту, </a:t>
            </a:r>
            <a:r>
              <a:rPr lang="ru-RU" sz="2000" dirty="0" err="1"/>
              <a:t>що</a:t>
            </a:r>
            <a:r>
              <a:rPr lang="ru-RU" sz="2000" dirty="0"/>
              <a:t> </a:t>
            </a:r>
            <a:r>
              <a:rPr lang="ru-RU" sz="2000" dirty="0" err="1"/>
              <a:t>включає</a:t>
            </a:r>
            <a:r>
              <a:rPr lang="ru-RU" sz="2000" dirty="0"/>
              <a:t> будь-</a:t>
            </a:r>
            <a:r>
              <a:rPr lang="ru-RU" sz="2000" dirty="0" err="1"/>
              <a:t>які</a:t>
            </a:r>
            <a:r>
              <a:rPr lang="ru-RU" sz="2000" dirty="0"/>
              <a:t> </a:t>
            </a:r>
            <a:r>
              <a:rPr lang="ru-RU" sz="2000" dirty="0" err="1"/>
              <a:t>послуги</a:t>
            </a:r>
            <a:r>
              <a:rPr lang="ru-RU" sz="2000" dirty="0"/>
              <a:t>, </a:t>
            </a:r>
            <a:r>
              <a:rPr lang="ru-RU" sz="2000" dirty="0" err="1"/>
              <a:t>що</a:t>
            </a:r>
            <a:r>
              <a:rPr lang="ru-RU" sz="2000" dirty="0"/>
              <a:t> </a:t>
            </a:r>
            <a:r>
              <a:rPr lang="ru-RU" sz="2000" dirty="0" err="1"/>
              <a:t>можуть</a:t>
            </a:r>
            <a:r>
              <a:rPr lang="ru-RU" sz="2000" dirty="0"/>
              <a:t> бути </a:t>
            </a:r>
            <a:r>
              <a:rPr lang="ru-RU" sz="2000" dirty="0" err="1"/>
              <a:t>надані</a:t>
            </a:r>
            <a:r>
              <a:rPr lang="ru-RU" sz="2000" dirty="0"/>
              <a:t> </a:t>
            </a:r>
            <a:r>
              <a:rPr lang="ru-RU" sz="2000" dirty="0" err="1"/>
              <a:t>споживачу</a:t>
            </a:r>
            <a:r>
              <a:rPr lang="ru-RU" sz="2000" dirty="0"/>
              <a:t> за </a:t>
            </a:r>
            <a:r>
              <a:rPr lang="ru-RU" sz="2000" dirty="0" err="1"/>
              <a:t>його</a:t>
            </a:r>
            <a:r>
              <a:rPr lang="ru-RU" sz="2000" dirty="0"/>
              <a:t> </a:t>
            </a:r>
            <a:r>
              <a:rPr lang="ru-RU" sz="2000" dirty="0" err="1"/>
              <a:t>бажанням</a:t>
            </a:r>
            <a:r>
              <a:rPr lang="ru-RU" sz="2000" dirty="0"/>
              <a:t> і </a:t>
            </a:r>
            <a:r>
              <a:rPr lang="ru-RU" sz="2000" dirty="0" err="1"/>
              <a:t>відповідно</a:t>
            </a:r>
            <a:r>
              <a:rPr lang="ru-RU" sz="2000" dirty="0"/>
              <a:t> до </a:t>
            </a:r>
            <a:r>
              <a:rPr lang="ru-RU" sz="2000" dirty="0" err="1"/>
              <a:t>його</a:t>
            </a:r>
            <a:r>
              <a:rPr lang="ru-RU" sz="2000" dirty="0"/>
              <a:t> </a:t>
            </a:r>
            <a:r>
              <a:rPr lang="ru-RU" sz="2000" dirty="0" err="1"/>
              <a:t>інтересів</a:t>
            </a:r>
            <a:r>
              <a:rPr lang="ru-RU" sz="2000" dirty="0"/>
              <a:t> за </a:t>
            </a:r>
            <a:r>
              <a:rPr lang="ru-RU" sz="2000" dirty="0" err="1"/>
              <a:t>додаткову</a:t>
            </a:r>
            <a:r>
              <a:rPr lang="ru-RU" sz="2000" dirty="0"/>
              <a:t> </a:t>
            </a:r>
            <a:r>
              <a:rPr lang="ru-RU" sz="2000" dirty="0" smtClean="0"/>
              <a:t>плату;</a:t>
            </a:r>
          </a:p>
          <a:p>
            <a:r>
              <a:rPr lang="uk-UA" sz="2000" dirty="0"/>
              <a:t>не можуть підміняти або замінювати собою основний комплекс </a:t>
            </a:r>
            <a:r>
              <a:rPr lang="uk-UA" sz="2000" dirty="0" smtClean="0"/>
              <a:t>послуг</a:t>
            </a:r>
            <a:r>
              <a:rPr lang="uk-UA" sz="2000" dirty="0"/>
              <a:t> не можуть підміняти або замінювати собою основний комплекс послуг</a:t>
            </a:r>
            <a:endParaRPr lang="ru-RU" sz="2000" dirty="0"/>
          </a:p>
        </p:txBody>
      </p:sp>
      <p:sp>
        <p:nvSpPr>
          <p:cNvPr id="10" name="Номер слайда 9"/>
          <p:cNvSpPr>
            <a:spLocks noGrp="1"/>
          </p:cNvSpPr>
          <p:nvPr>
            <p:ph type="sldNum" sz="quarter" idx="16"/>
          </p:nvPr>
        </p:nvSpPr>
        <p:spPr/>
        <p:txBody>
          <a:bodyPr>
            <a:normAutofit fontScale="85000" lnSpcReduction="20000"/>
          </a:bodyPr>
          <a:lstStyle/>
          <a:p>
            <a:fld id="{B19B0651-EE4F-4900-A07F-96A6BFA9D0F0}" type="slidenum">
              <a:rPr lang="ru-RU" smtClean="0"/>
              <a:pPr/>
              <a:t>25</a:t>
            </a:fld>
            <a:endParaRPr lang="ru-RU"/>
          </a:p>
        </p:txBody>
      </p:sp>
      <p:sp>
        <p:nvSpPr>
          <p:cNvPr id="6" name="Текст 5"/>
          <p:cNvSpPr>
            <a:spLocks noGrp="1"/>
          </p:cNvSpPr>
          <p:nvPr>
            <p:ph type="body" sz="quarter" idx="1"/>
          </p:nvPr>
        </p:nvSpPr>
        <p:spPr/>
        <p:txBody>
          <a:bodyPr>
            <a:normAutofit/>
          </a:bodyPr>
          <a:lstStyle/>
          <a:p>
            <a:pPr algn="ctr"/>
            <a:r>
              <a:rPr lang="ru-RU" sz="2400" b="1" dirty="0" err="1"/>
              <a:t>Основний</a:t>
            </a:r>
            <a:r>
              <a:rPr lang="ru-RU" sz="2400" b="1" dirty="0"/>
              <a:t> комплекс </a:t>
            </a:r>
            <a:r>
              <a:rPr lang="ru-RU" sz="2400" b="1" dirty="0" err="1"/>
              <a:t>послуг</a:t>
            </a:r>
            <a:endParaRPr lang="ru-RU" sz="2400" b="1" dirty="0"/>
          </a:p>
        </p:txBody>
      </p:sp>
      <p:sp>
        <p:nvSpPr>
          <p:cNvPr id="8" name="Текст 7"/>
          <p:cNvSpPr>
            <a:spLocks noGrp="1"/>
          </p:cNvSpPr>
          <p:nvPr>
            <p:ph type="body" sz="quarter" idx="3"/>
          </p:nvPr>
        </p:nvSpPr>
        <p:spPr/>
        <p:txBody>
          <a:bodyPr>
            <a:normAutofit/>
          </a:bodyPr>
          <a:lstStyle/>
          <a:p>
            <a:pPr algn="ctr"/>
            <a:r>
              <a:rPr lang="ru-RU" sz="2400" b="1" dirty="0" err="1"/>
              <a:t>Додаткові</a:t>
            </a:r>
            <a:r>
              <a:rPr lang="ru-RU" sz="2400" b="1" dirty="0"/>
              <a:t> </a:t>
            </a:r>
            <a:r>
              <a:rPr lang="ru-RU" sz="2400" b="1" dirty="0" err="1"/>
              <a:t>послуги</a:t>
            </a:r>
            <a:r>
              <a:rPr lang="ru-RU" sz="2400" b="1" dirty="0"/>
              <a:t> </a:t>
            </a:r>
          </a:p>
        </p:txBody>
      </p:sp>
    </p:spTree>
    <p:extLst>
      <p:ext uri="{BB962C8B-B14F-4D97-AF65-F5344CB8AC3E}">
        <p14:creationId xmlns="" xmlns:p14="http://schemas.microsoft.com/office/powerpoint/2010/main" val="38090853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normAutofit/>
          </a:bodyPr>
          <a:lstStyle/>
          <a:p>
            <a:pPr marL="0" indent="0" algn="ctr">
              <a:buNone/>
            </a:pPr>
            <a:r>
              <a:rPr lang="ru-RU" sz="3600" b="1" dirty="0"/>
              <a:t>Основою </a:t>
            </a:r>
            <a:r>
              <a:rPr lang="ru-RU" sz="3600" b="1" dirty="0" err="1"/>
              <a:t>екскурсійного</a:t>
            </a:r>
            <a:r>
              <a:rPr lang="ru-RU" sz="3600" b="1" dirty="0"/>
              <a:t> продукту </a:t>
            </a:r>
            <a:r>
              <a:rPr lang="ru-RU" sz="3600" dirty="0"/>
              <a:t>в </a:t>
            </a:r>
            <a:r>
              <a:rPr lang="ru-RU" sz="3600" dirty="0" err="1"/>
              <a:t>практичній</a:t>
            </a:r>
            <a:r>
              <a:rPr lang="ru-RU" sz="3600" dirty="0"/>
              <a:t> </a:t>
            </a:r>
            <a:r>
              <a:rPr lang="ru-RU" sz="3600" dirty="0" err="1"/>
              <a:t>діяльності</a:t>
            </a:r>
            <a:r>
              <a:rPr lang="ru-RU" sz="3600" dirty="0"/>
              <a:t> є </a:t>
            </a:r>
            <a:r>
              <a:rPr lang="ru-RU" sz="3600" dirty="0" err="1"/>
              <a:t>комплексне</a:t>
            </a:r>
            <a:r>
              <a:rPr lang="ru-RU" sz="3600" dirty="0"/>
              <a:t> </a:t>
            </a:r>
            <a:r>
              <a:rPr lang="ru-RU" sz="3600" dirty="0" err="1"/>
              <a:t>обслуговування</a:t>
            </a:r>
            <a:r>
              <a:rPr lang="ru-RU" sz="3600" dirty="0"/>
              <a:t>, </a:t>
            </a:r>
            <a:endParaRPr lang="ru-RU" sz="3600" dirty="0" smtClean="0"/>
          </a:p>
          <a:p>
            <a:pPr marL="0" indent="0" algn="ctr">
              <a:buNone/>
            </a:pPr>
            <a:r>
              <a:rPr lang="ru-RU" sz="3600" dirty="0" err="1" smtClean="0"/>
              <a:t>тобто</a:t>
            </a:r>
            <a:r>
              <a:rPr lang="ru-RU" sz="3600" dirty="0" smtClean="0"/>
              <a:t> </a:t>
            </a:r>
            <a:r>
              <a:rPr lang="ru-RU" sz="3600" b="1" dirty="0" err="1" smtClean="0"/>
              <a:t>стандартний</a:t>
            </a:r>
            <a:r>
              <a:rPr lang="ru-RU" sz="3600" b="1" dirty="0" smtClean="0"/>
              <a:t> </a:t>
            </a:r>
            <a:r>
              <a:rPr lang="ru-RU" sz="3600" b="1" dirty="0" err="1"/>
              <a:t>набір</a:t>
            </a:r>
            <a:r>
              <a:rPr lang="ru-RU" sz="3600" b="1" dirty="0"/>
              <a:t> </a:t>
            </a:r>
            <a:r>
              <a:rPr lang="ru-RU" sz="3600" b="1" dirty="0" err="1"/>
              <a:t>послуг</a:t>
            </a:r>
            <a:r>
              <a:rPr lang="ru-RU" sz="3600" dirty="0"/>
              <a:t>, </a:t>
            </a:r>
            <a:r>
              <a:rPr lang="ru-RU" sz="3600" dirty="0" err="1"/>
              <a:t>що</a:t>
            </a:r>
            <a:r>
              <a:rPr lang="ru-RU" sz="3600" dirty="0"/>
              <a:t> </a:t>
            </a:r>
            <a:r>
              <a:rPr lang="ru-RU" sz="3600" dirty="0" err="1"/>
              <a:t>продається</a:t>
            </a:r>
            <a:r>
              <a:rPr lang="ru-RU" sz="3600" dirty="0"/>
              <a:t> </a:t>
            </a:r>
            <a:r>
              <a:rPr lang="ru-RU" sz="3600" dirty="0" err="1"/>
              <a:t>споживачам</a:t>
            </a:r>
            <a:r>
              <a:rPr lang="ru-RU" sz="3600" dirty="0"/>
              <a:t> в одному </a:t>
            </a:r>
            <a:r>
              <a:rPr lang="ru-RU" sz="3600" dirty="0" err="1" smtClean="0"/>
              <a:t>пакеті</a:t>
            </a:r>
            <a:endParaRPr lang="ru-RU" sz="3600"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26</a:t>
            </a:fld>
            <a:endParaRPr lang="ru-RU"/>
          </a:p>
        </p:txBody>
      </p:sp>
    </p:spTree>
    <p:extLst>
      <p:ext uri="{BB962C8B-B14F-4D97-AF65-F5344CB8AC3E}">
        <p14:creationId xmlns="" xmlns:p14="http://schemas.microsoft.com/office/powerpoint/2010/main" val="23299835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t>Пакет </a:t>
            </a:r>
            <a:r>
              <a:rPr lang="ru-RU" b="1" dirty="0" err="1"/>
              <a:t>послуг</a:t>
            </a:r>
            <a:r>
              <a:rPr lang="ru-RU" b="1" dirty="0"/>
              <a:t> </a:t>
            </a:r>
          </a:p>
        </p:txBody>
      </p:sp>
      <p:sp>
        <p:nvSpPr>
          <p:cNvPr id="3" name="Объект 2"/>
          <p:cNvSpPr>
            <a:spLocks noGrp="1"/>
          </p:cNvSpPr>
          <p:nvPr>
            <p:ph sz="quarter" idx="1"/>
          </p:nvPr>
        </p:nvSpPr>
        <p:spPr>
          <a:xfrm>
            <a:off x="611560" y="1484784"/>
            <a:ext cx="8153400" cy="4495800"/>
          </a:xfrm>
        </p:spPr>
        <p:txBody>
          <a:bodyPr/>
          <a:lstStyle/>
          <a:p>
            <a:r>
              <a:rPr lang="ru-RU" dirty="0" err="1"/>
              <a:t>вироблений</a:t>
            </a:r>
            <a:r>
              <a:rPr lang="ru-RU" dirty="0"/>
              <a:t> </a:t>
            </a:r>
            <a:r>
              <a:rPr lang="ru-RU" dirty="0" err="1"/>
              <a:t>туристсько-екскурсійним</a:t>
            </a:r>
            <a:r>
              <a:rPr lang="ru-RU" dirty="0"/>
              <a:t> </a:t>
            </a:r>
            <a:r>
              <a:rPr lang="ru-RU" dirty="0" err="1"/>
              <a:t>підприємством</a:t>
            </a:r>
            <a:r>
              <a:rPr lang="ru-RU" dirty="0"/>
              <a:t> </a:t>
            </a:r>
            <a:r>
              <a:rPr lang="ru-RU" dirty="0" err="1"/>
              <a:t>екскурсійний</a:t>
            </a:r>
            <a:r>
              <a:rPr lang="ru-RU" dirty="0"/>
              <a:t> продукт, </a:t>
            </a:r>
            <a:r>
              <a:rPr lang="ru-RU" dirty="0" err="1"/>
              <a:t>що</a:t>
            </a:r>
            <a:r>
              <a:rPr lang="ru-RU" dirty="0"/>
              <a:t> </a:t>
            </a:r>
            <a:r>
              <a:rPr lang="ru-RU" dirty="0" err="1"/>
              <a:t>складається</a:t>
            </a:r>
            <a:r>
              <a:rPr lang="ru-RU" dirty="0"/>
              <a:t> з </a:t>
            </a:r>
            <a:r>
              <a:rPr lang="ru-RU" dirty="0" err="1"/>
              <a:t>певного</a:t>
            </a:r>
            <a:r>
              <a:rPr lang="ru-RU" dirty="0"/>
              <a:t> набору </a:t>
            </a:r>
            <a:r>
              <a:rPr lang="ru-RU" dirty="0" err="1"/>
              <a:t>послуг</a:t>
            </a:r>
            <a:r>
              <a:rPr lang="ru-RU" dirty="0"/>
              <a:t>. Пакет </a:t>
            </a:r>
            <a:r>
              <a:rPr lang="ru-RU" dirty="0" err="1"/>
              <a:t>послуг</a:t>
            </a:r>
            <a:r>
              <a:rPr lang="ru-RU" dirty="0"/>
              <a:t> </a:t>
            </a:r>
            <a:r>
              <a:rPr lang="ru-RU" dirty="0" err="1"/>
              <a:t>формується</a:t>
            </a:r>
            <a:r>
              <a:rPr lang="ru-RU" dirty="0"/>
              <a:t> </a:t>
            </a:r>
            <a:r>
              <a:rPr lang="ru-RU" dirty="0" err="1"/>
              <a:t>залежно</a:t>
            </a:r>
            <a:r>
              <a:rPr lang="ru-RU" dirty="0"/>
              <a:t> </a:t>
            </a:r>
            <a:r>
              <a:rPr lang="ru-RU" dirty="0" err="1"/>
              <a:t>від</a:t>
            </a:r>
            <a:r>
              <a:rPr lang="ru-RU" dirty="0"/>
              <a:t> мети </a:t>
            </a:r>
            <a:r>
              <a:rPr lang="ru-RU" dirty="0" err="1"/>
              <a:t>екскурсії</a:t>
            </a:r>
            <a:r>
              <a:rPr lang="ru-RU" dirty="0"/>
              <a:t>, </a:t>
            </a:r>
            <a:r>
              <a:rPr lang="ru-RU" dirty="0" err="1"/>
              <a:t>її</a:t>
            </a:r>
            <a:r>
              <a:rPr lang="ru-RU" dirty="0"/>
              <a:t> тематики, контингенту </a:t>
            </a:r>
            <a:r>
              <a:rPr lang="ru-RU" dirty="0" err="1"/>
              <a:t>споживачів</a:t>
            </a:r>
            <a:r>
              <a:rPr lang="ru-RU" dirty="0"/>
              <a:t>. На </a:t>
            </a:r>
            <a:r>
              <a:rPr lang="ru-RU" dirty="0" err="1"/>
              <a:t>підставі</a:t>
            </a:r>
            <a:r>
              <a:rPr lang="ru-RU" dirty="0"/>
              <a:t> </a:t>
            </a:r>
            <a:r>
              <a:rPr lang="ru-RU" dirty="0" err="1"/>
              <a:t>переліку</a:t>
            </a:r>
            <a:r>
              <a:rPr lang="ru-RU" dirty="0"/>
              <a:t> </a:t>
            </a:r>
            <a:r>
              <a:rPr lang="ru-RU" dirty="0" err="1"/>
              <a:t>послуг</a:t>
            </a:r>
            <a:r>
              <a:rPr lang="ru-RU" dirty="0"/>
              <a:t>, </a:t>
            </a:r>
            <a:r>
              <a:rPr lang="ru-RU" dirty="0" err="1"/>
              <a:t>що</a:t>
            </a:r>
            <a:r>
              <a:rPr lang="ru-RU" dirty="0"/>
              <a:t> включено до </a:t>
            </a:r>
            <a:r>
              <a:rPr lang="ru-RU" dirty="0" err="1"/>
              <a:t>екскурсійного</a:t>
            </a:r>
            <a:r>
              <a:rPr lang="ru-RU" dirty="0"/>
              <a:t> продукту </a:t>
            </a:r>
            <a:r>
              <a:rPr lang="ru-RU" dirty="0" err="1"/>
              <a:t>формується</a:t>
            </a:r>
            <a:r>
              <a:rPr lang="ru-RU" dirty="0"/>
              <a:t> </a:t>
            </a:r>
            <a:r>
              <a:rPr lang="ru-RU" dirty="0" err="1"/>
              <a:t>програма</a:t>
            </a:r>
            <a:r>
              <a:rPr lang="ru-RU" dirty="0"/>
              <a:t> </a:t>
            </a:r>
            <a:r>
              <a:rPr lang="ru-RU" dirty="0" err="1" smtClean="0"/>
              <a:t>обслуговування</a:t>
            </a:r>
            <a:r>
              <a:rPr lang="ru-RU" dirty="0" smtClean="0"/>
              <a:t>.</a:t>
            </a:r>
            <a:endParaRPr lang="ru-RU" dirty="0"/>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43808" y="4806153"/>
            <a:ext cx="3168352" cy="1782198"/>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27</a:t>
            </a:fld>
            <a:endParaRPr lang="ru-RU"/>
          </a:p>
        </p:txBody>
      </p:sp>
    </p:spTree>
    <p:extLst>
      <p:ext uri="{BB962C8B-B14F-4D97-AF65-F5344CB8AC3E}">
        <p14:creationId xmlns="" xmlns:p14="http://schemas.microsoft.com/office/powerpoint/2010/main" val="9128509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a:t>Програма</a:t>
            </a:r>
            <a:r>
              <a:rPr lang="ru-RU" b="1" dirty="0"/>
              <a:t> </a:t>
            </a:r>
            <a:r>
              <a:rPr lang="ru-RU" b="1" dirty="0" err="1"/>
              <a:t>обслуговування</a:t>
            </a:r>
            <a:r>
              <a:rPr lang="ru-RU" b="1" dirty="0"/>
              <a:t> </a:t>
            </a:r>
          </a:p>
        </p:txBody>
      </p:sp>
      <p:sp>
        <p:nvSpPr>
          <p:cNvPr id="3" name="Объект 2"/>
          <p:cNvSpPr>
            <a:spLocks noGrp="1"/>
          </p:cNvSpPr>
          <p:nvPr>
            <p:ph sz="quarter" idx="1"/>
          </p:nvPr>
        </p:nvSpPr>
        <p:spPr/>
        <p:txBody>
          <a:bodyPr/>
          <a:lstStyle/>
          <a:p>
            <a:r>
              <a:rPr lang="ru-RU" dirty="0" err="1"/>
              <a:t>набір</a:t>
            </a:r>
            <a:r>
              <a:rPr lang="ru-RU" dirty="0"/>
              <a:t> </a:t>
            </a:r>
            <a:r>
              <a:rPr lang="ru-RU" dirty="0" err="1"/>
              <a:t>послуг</a:t>
            </a:r>
            <a:r>
              <a:rPr lang="ru-RU" dirty="0"/>
              <a:t>, </a:t>
            </a:r>
            <a:r>
              <a:rPr lang="ru-RU" dirty="0" err="1"/>
              <a:t>що</a:t>
            </a:r>
            <a:r>
              <a:rPr lang="ru-RU" dirty="0"/>
              <a:t> </a:t>
            </a:r>
            <a:r>
              <a:rPr lang="ru-RU" dirty="0" err="1"/>
              <a:t>надаються</a:t>
            </a:r>
            <a:r>
              <a:rPr lang="ru-RU" dirty="0"/>
              <a:t> </a:t>
            </a:r>
            <a:r>
              <a:rPr lang="ru-RU" dirty="0" err="1"/>
              <a:t>екскурсантам</a:t>
            </a:r>
            <a:r>
              <a:rPr lang="ru-RU" dirty="0"/>
              <a:t> </a:t>
            </a:r>
            <a:r>
              <a:rPr lang="ru-RU" dirty="0" err="1"/>
              <a:t>відповідно</a:t>
            </a:r>
            <a:r>
              <a:rPr lang="ru-RU" dirty="0"/>
              <a:t> до </a:t>
            </a:r>
            <a:r>
              <a:rPr lang="ru-RU" dirty="0" err="1"/>
              <a:t>їхніх</a:t>
            </a:r>
            <a:r>
              <a:rPr lang="ru-RU" dirty="0"/>
              <a:t> потреб і тематики </a:t>
            </a:r>
            <a:r>
              <a:rPr lang="ru-RU" dirty="0" err="1"/>
              <a:t>екскурсії</a:t>
            </a:r>
            <a:r>
              <a:rPr lang="ru-RU" dirty="0"/>
              <a:t>, наперед </a:t>
            </a:r>
            <a:r>
              <a:rPr lang="ru-RU" dirty="0" err="1"/>
              <a:t>сплачений</a:t>
            </a:r>
            <a:r>
              <a:rPr lang="ru-RU" dirty="0"/>
              <a:t> і </a:t>
            </a:r>
            <a:r>
              <a:rPr lang="ru-RU" dirty="0" err="1"/>
              <a:t>розподілений</a:t>
            </a:r>
            <a:r>
              <a:rPr lang="ru-RU" dirty="0"/>
              <a:t> за часом </a:t>
            </a:r>
            <a:r>
              <a:rPr lang="ru-RU" dirty="0" err="1"/>
              <a:t>проведення</a:t>
            </a:r>
            <a:r>
              <a:rPr lang="ru-RU" dirty="0"/>
              <a:t> </a:t>
            </a:r>
            <a:r>
              <a:rPr lang="ru-RU" dirty="0" err="1"/>
              <a:t>екскурсії</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28</a:t>
            </a:fld>
            <a:endParaRPr lang="ru-RU"/>
          </a:p>
        </p:txBody>
      </p:sp>
    </p:spTree>
    <p:extLst>
      <p:ext uri="{BB962C8B-B14F-4D97-AF65-F5344CB8AC3E}">
        <p14:creationId xmlns="" xmlns:p14="http://schemas.microsoft.com/office/powerpoint/2010/main" val="37572054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a:t>Особливості</a:t>
            </a:r>
            <a:r>
              <a:rPr lang="ru-RU" b="1" dirty="0"/>
              <a:t> </a:t>
            </a:r>
            <a:r>
              <a:rPr lang="ru-RU" b="1" dirty="0" err="1"/>
              <a:t>екскурсійного</a:t>
            </a:r>
            <a:r>
              <a:rPr lang="ru-RU" b="1" dirty="0"/>
              <a:t> продукту</a:t>
            </a:r>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4206065889"/>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29</a:t>
            </a:fld>
            <a:endParaRPr lang="ru-RU"/>
          </a:p>
        </p:txBody>
      </p:sp>
    </p:spTree>
    <p:extLst>
      <p:ext uri="{BB962C8B-B14F-4D97-AF65-F5344CB8AC3E}">
        <p14:creationId xmlns="" xmlns:p14="http://schemas.microsoft.com/office/powerpoint/2010/main" val="284229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Структура курсу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3</a:t>
            </a:fld>
            <a:endParaRPr lang="ru-RU"/>
          </a:p>
        </p:txBody>
      </p:sp>
      <p:sp>
        <p:nvSpPr>
          <p:cNvPr id="4" name="Содержимое 3"/>
          <p:cNvSpPr>
            <a:spLocks noGrp="1"/>
          </p:cNvSpPr>
          <p:nvPr>
            <p:ph sz="quarter" idx="1"/>
          </p:nvPr>
        </p:nvSpPr>
        <p:spPr>
          <a:xfrm>
            <a:off x="612648" y="1600200"/>
            <a:ext cx="8279832" cy="4925144"/>
          </a:xfrm>
        </p:spPr>
        <p:txBody>
          <a:bodyPr>
            <a:normAutofit fontScale="77500" lnSpcReduction="20000"/>
          </a:bodyPr>
          <a:lstStyle/>
          <a:p>
            <a:r>
              <a:rPr lang="uk-UA" b="1" dirty="0" smtClean="0"/>
              <a:t>Розділ1. Теоретичні засади екскурсійної справи</a:t>
            </a:r>
          </a:p>
          <a:p>
            <a:r>
              <a:rPr lang="uk-UA" dirty="0" smtClean="0"/>
              <a:t>Тема 1. Зміст, ознаки, мета, завдання та функції екскурсії  </a:t>
            </a:r>
            <a:endParaRPr lang="ru-RU" dirty="0" smtClean="0"/>
          </a:p>
          <a:p>
            <a:r>
              <a:rPr lang="uk-UA" dirty="0" smtClean="0"/>
              <a:t>Тема 2. Класифікація екскурсій</a:t>
            </a:r>
            <a:endParaRPr lang="ru-RU" dirty="0" smtClean="0"/>
          </a:p>
          <a:p>
            <a:r>
              <a:rPr lang="uk-UA" b="1" dirty="0" smtClean="0"/>
              <a:t>Розділ 2. Технологія та методика підготовки та проведення екскурсії</a:t>
            </a:r>
          </a:p>
          <a:p>
            <a:r>
              <a:rPr lang="uk-UA" dirty="0" smtClean="0"/>
              <a:t>Тема 3. Основи екскурсійної методики</a:t>
            </a:r>
            <a:endParaRPr lang="ru-RU" dirty="0" smtClean="0"/>
          </a:p>
          <a:p>
            <a:r>
              <a:rPr lang="uk-UA" dirty="0" smtClean="0"/>
              <a:t>Тема 4. Методика підготовки екскурсії</a:t>
            </a:r>
            <a:endParaRPr lang="ru-RU" dirty="0" smtClean="0"/>
          </a:p>
          <a:p>
            <a:r>
              <a:rPr lang="uk-UA" dirty="0" smtClean="0"/>
              <a:t>Тема 5. Методика проведення екскурсії</a:t>
            </a:r>
            <a:endParaRPr lang="ru-RU" dirty="0" smtClean="0"/>
          </a:p>
          <a:p>
            <a:r>
              <a:rPr lang="uk-UA" dirty="0" smtClean="0"/>
              <a:t>Тема 6. Техніка ведення екскурсії. Вимоги до техніки ведення екскурсії</a:t>
            </a:r>
            <a:endParaRPr lang="ru-RU" dirty="0" smtClean="0"/>
          </a:p>
          <a:p>
            <a:r>
              <a:rPr lang="uk-UA" dirty="0" smtClean="0"/>
              <a:t>Тема 7. Особливості проведення різних видів екскурсій </a:t>
            </a:r>
            <a:endParaRPr lang="ru-RU" dirty="0" smtClean="0"/>
          </a:p>
          <a:p>
            <a:r>
              <a:rPr lang="uk-UA" dirty="0" smtClean="0"/>
              <a:t>Тема 8. Диференційний підхід до екскурсійного обслуговування</a:t>
            </a:r>
            <a:endParaRPr lang="ru-RU" dirty="0" smtClean="0"/>
          </a:p>
          <a:p>
            <a:r>
              <a:rPr lang="uk-UA" dirty="0" smtClean="0"/>
              <a:t>Тема 9. Професійна майстерність екскурсовода</a:t>
            </a:r>
            <a:endParaRPr lang="ru-RU" dirty="0" smtClean="0"/>
          </a:p>
          <a:p>
            <a:r>
              <a:rPr lang="uk-UA" dirty="0" smtClean="0"/>
              <a:t>Тема 10. Екскурсійна діяльність в Україні та Харківському регіоні</a:t>
            </a:r>
            <a:endParaRPr lang="ru-RU"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855" y="332656"/>
            <a:ext cx="8856984" cy="990600"/>
          </a:xfrm>
        </p:spPr>
        <p:txBody>
          <a:bodyPr>
            <a:normAutofit fontScale="90000"/>
          </a:bodyPr>
          <a:lstStyle/>
          <a:p>
            <a:pPr algn="ctr"/>
            <a:r>
              <a:rPr lang="ru-RU" b="1" dirty="0"/>
              <a:t>До </a:t>
            </a:r>
            <a:r>
              <a:rPr lang="ru-RU" b="1" dirty="0" err="1"/>
              <a:t>основних</a:t>
            </a:r>
            <a:r>
              <a:rPr lang="ru-RU" b="1" dirty="0"/>
              <a:t> </a:t>
            </a:r>
            <a:r>
              <a:rPr lang="ru-RU" b="1" dirty="0" err="1"/>
              <a:t>споживчих</a:t>
            </a:r>
            <a:r>
              <a:rPr lang="ru-RU" b="1" dirty="0"/>
              <a:t> </a:t>
            </a:r>
            <a:r>
              <a:rPr lang="ru-RU" b="1" dirty="0" err="1"/>
              <a:t>властивостей</a:t>
            </a:r>
            <a:r>
              <a:rPr lang="ru-RU" b="1" dirty="0"/>
              <a:t> </a:t>
            </a:r>
            <a:r>
              <a:rPr lang="ru-RU" b="1" dirty="0" err="1"/>
              <a:t>екскурсійного</a:t>
            </a:r>
            <a:r>
              <a:rPr lang="ru-RU" b="1" dirty="0"/>
              <a:t> продукту </a:t>
            </a:r>
            <a:r>
              <a:rPr lang="ru-RU" b="1" dirty="0" smtClean="0"/>
              <a:t>належать:</a:t>
            </a:r>
            <a:endParaRPr lang="ru-RU" b="1" dirty="0"/>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389149598"/>
              </p:ext>
            </p:extLst>
          </p:nvPr>
        </p:nvGraphicFramePr>
        <p:xfrm>
          <a:off x="457200" y="1412776"/>
          <a:ext cx="843528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30</a:t>
            </a:fld>
            <a:endParaRPr lang="ru-RU"/>
          </a:p>
        </p:txBody>
      </p:sp>
    </p:spTree>
    <p:extLst>
      <p:ext uri="{BB962C8B-B14F-4D97-AF65-F5344CB8AC3E}">
        <p14:creationId xmlns="" xmlns:p14="http://schemas.microsoft.com/office/powerpoint/2010/main" val="10831081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Вимоги до екскурсійних послуг  </a:t>
            </a:r>
            <a:endParaRPr lang="ru-RU" b="1" dirty="0"/>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1700404290"/>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31</a:t>
            </a:fld>
            <a:endParaRPr lang="ru-RU"/>
          </a:p>
        </p:txBody>
      </p:sp>
    </p:spTree>
    <p:extLst>
      <p:ext uri="{BB962C8B-B14F-4D97-AF65-F5344CB8AC3E}">
        <p14:creationId xmlns="" xmlns:p14="http://schemas.microsoft.com/office/powerpoint/2010/main" val="14687930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90600"/>
          </a:xfrm>
        </p:spPr>
        <p:txBody>
          <a:bodyPr/>
          <a:lstStyle/>
          <a:p>
            <a:pPr algn="ctr"/>
            <a:r>
              <a:rPr lang="uk-UA" b="1" dirty="0"/>
              <a:t>Вимоги до екскурсійних послуг </a:t>
            </a:r>
            <a:endParaRPr lang="ru-RU" dirty="0"/>
          </a:p>
        </p:txBody>
      </p:sp>
      <p:sp>
        <p:nvSpPr>
          <p:cNvPr id="3" name="Объект 2"/>
          <p:cNvSpPr>
            <a:spLocks noGrp="1"/>
          </p:cNvSpPr>
          <p:nvPr>
            <p:ph sz="quarter" idx="1"/>
          </p:nvPr>
        </p:nvSpPr>
        <p:spPr>
          <a:xfrm>
            <a:off x="467544" y="1484784"/>
            <a:ext cx="8208912" cy="5372486"/>
          </a:xfrm>
        </p:spPr>
        <p:txBody>
          <a:bodyPr>
            <a:normAutofit fontScale="77500" lnSpcReduction="20000"/>
          </a:bodyPr>
          <a:lstStyle/>
          <a:p>
            <a:r>
              <a:rPr lang="uk-UA" b="1" i="1" dirty="0"/>
              <a:t>Відповідність призначенню</a:t>
            </a:r>
            <a:r>
              <a:rPr lang="uk-UA" i="1" dirty="0"/>
              <a:t>.</a:t>
            </a:r>
            <a:r>
              <a:rPr lang="uk-UA" dirty="0"/>
              <a:t> Екскурсійні послуги повинні відповідати очікуванням і фізичним можливостям споживачів, яким адресується послуга. </a:t>
            </a:r>
            <a:endParaRPr lang="ru-RU" dirty="0"/>
          </a:p>
          <a:p>
            <a:r>
              <a:rPr lang="uk-UA" b="1" i="1" dirty="0"/>
              <a:t>Точність і своєчасність виконання</a:t>
            </a:r>
            <a:r>
              <a:rPr lang="uk-UA" dirty="0"/>
              <a:t>. Екскурсійні послуги, що надаються споживачеві за обсягами, термінами й умовами обслуговування мають відповідати вимогам, передбаченим в путівках, квитках, квитанціях тощо. </a:t>
            </a:r>
            <a:endParaRPr lang="ru-RU" dirty="0"/>
          </a:p>
          <a:p>
            <a:r>
              <a:rPr lang="uk-UA" b="1" i="1" dirty="0"/>
              <a:t>Комплексність.</a:t>
            </a:r>
            <a:r>
              <a:rPr lang="uk-UA" dirty="0"/>
              <a:t> Надання екскурсійних послуг має забезпечувати можливість отримання не тільки основних, але і додаткових послуг (побутових, послуг зв’язку, торгівельних тощо), що створюють нормальні умови для життєзабезпечення споживачів. </a:t>
            </a:r>
            <a:endParaRPr lang="ru-RU" dirty="0"/>
          </a:p>
          <a:p>
            <a:r>
              <a:rPr lang="uk-UA" b="1" i="1" dirty="0"/>
              <a:t>Етичність обслуговуючого персоналу</a:t>
            </a:r>
            <a:r>
              <a:rPr lang="uk-UA" dirty="0"/>
              <a:t>. Обслуговуючий персонал повинен дотримуватися етичних норм поведінки. Споживачеві повинно бути гарантовано ввічливість, доброзичливість, комунікабельність персоналу. </a:t>
            </a:r>
            <a:endParaRPr lang="ru-RU" dirty="0"/>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32</a:t>
            </a:fld>
            <a:endParaRPr lang="ru-RU"/>
          </a:p>
        </p:txBody>
      </p:sp>
    </p:spTree>
    <p:extLst>
      <p:ext uri="{BB962C8B-B14F-4D97-AF65-F5344CB8AC3E}">
        <p14:creationId xmlns="" xmlns:p14="http://schemas.microsoft.com/office/powerpoint/2010/main" val="32060638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990600"/>
          </a:xfrm>
        </p:spPr>
        <p:txBody>
          <a:bodyPr/>
          <a:lstStyle/>
          <a:p>
            <a:pPr algn="ctr"/>
            <a:r>
              <a:rPr lang="uk-UA" b="1" dirty="0"/>
              <a:t>Вимоги до екскурсійних послуг </a:t>
            </a:r>
            <a:endParaRPr lang="ru-RU" dirty="0"/>
          </a:p>
        </p:txBody>
      </p:sp>
      <p:sp>
        <p:nvSpPr>
          <p:cNvPr id="3" name="Объект 2"/>
          <p:cNvSpPr>
            <a:spLocks noGrp="1"/>
          </p:cNvSpPr>
          <p:nvPr>
            <p:ph sz="quarter" idx="1"/>
          </p:nvPr>
        </p:nvSpPr>
        <p:spPr>
          <a:xfrm>
            <a:off x="467544" y="1556792"/>
            <a:ext cx="8229600" cy="5496272"/>
          </a:xfrm>
        </p:spPr>
        <p:txBody>
          <a:bodyPr>
            <a:normAutofit fontScale="77500" lnSpcReduction="20000"/>
          </a:bodyPr>
          <a:lstStyle/>
          <a:p>
            <a:r>
              <a:rPr lang="uk-UA" b="1" i="1" dirty="0"/>
              <a:t>Комфортність.</a:t>
            </a:r>
            <a:r>
              <a:rPr lang="uk-UA" dirty="0"/>
              <a:t> Екскурсійні послуги мають надаватися у комфортних умовах обслуговування, створених для споживача (зручне планування траси екскурсійного маршруту, стан збереженості та санітарний стан екскурсійних об’єктів, комфортні транспортні засоби тощо). </a:t>
            </a:r>
            <a:endParaRPr lang="ru-RU" dirty="0"/>
          </a:p>
          <a:p>
            <a:r>
              <a:rPr lang="uk-UA" b="1" i="1" dirty="0" smtClean="0"/>
              <a:t>Естетичність</a:t>
            </a:r>
            <a:r>
              <a:rPr lang="uk-UA" i="1" dirty="0" smtClean="0"/>
              <a:t>*. </a:t>
            </a:r>
            <a:r>
              <a:rPr lang="uk-UA" dirty="0"/>
              <a:t>Художнє оформлення відвідуваних екскурсійних об’єктів, просторова організація маршруту, оформлення інтер’єрів приміщень обслуговування повинні відповідати вимогам композиційної гармонійності й архітектурної цілісності. Зовнішній вигляд і культура мовлення обслуговуючого персоналу мають відповідати вимогам естетичності.</a:t>
            </a:r>
            <a:endParaRPr lang="ru-RU" dirty="0"/>
          </a:p>
          <a:p>
            <a:r>
              <a:rPr lang="uk-UA" b="1" i="1" dirty="0"/>
              <a:t>Ергономічність</a:t>
            </a:r>
            <a:r>
              <a:rPr lang="uk-UA" i="1" dirty="0"/>
              <a:t>.</a:t>
            </a:r>
            <a:r>
              <a:rPr lang="uk-UA" dirty="0"/>
              <a:t> Тривалість обслуговування, тривалість і складність екскурсійних маршрутів, спорядження та інвентар, транспортні засоби, меблі й інші предмети оснащення, що використовуються, повинні відповідати фізіологічним і психологічним можливостям екскурсантів. </a:t>
            </a:r>
            <a:endParaRPr lang="ru-RU" dirty="0"/>
          </a:p>
          <a:p>
            <a:r>
              <a:rPr lang="uk-UA" i="1" dirty="0" smtClean="0">
                <a:solidFill>
                  <a:schemeClr val="accent2"/>
                </a:solidFill>
              </a:rPr>
              <a:t>* Поясність, чи згодні Ви з цим пунктом?</a:t>
            </a:r>
            <a:endParaRPr lang="ru-RU" i="1" dirty="0" smtClean="0">
              <a:solidFill>
                <a:schemeClr val="accent2"/>
              </a:solidFill>
            </a:endParaRPr>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33</a:t>
            </a:fld>
            <a:endParaRPr lang="ru-RU"/>
          </a:p>
        </p:txBody>
      </p:sp>
    </p:spTree>
    <p:extLst>
      <p:ext uri="{BB962C8B-B14F-4D97-AF65-F5344CB8AC3E}">
        <p14:creationId xmlns="" xmlns:p14="http://schemas.microsoft.com/office/powerpoint/2010/main" val="16960189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uk-UA" sz="2800" b="1" dirty="0" smtClean="0"/>
              <a:t>При організації екскурсійної діяльності необхідно дотримуватися наступних ознак:</a:t>
            </a:r>
            <a:endParaRPr lang="ru-RU" sz="2800" b="1" dirty="0"/>
          </a:p>
        </p:txBody>
      </p:sp>
      <p:sp>
        <p:nvSpPr>
          <p:cNvPr id="3" name="Объект 2"/>
          <p:cNvSpPr>
            <a:spLocks noGrp="1"/>
          </p:cNvSpPr>
          <p:nvPr>
            <p:ph sz="quarter" idx="1"/>
          </p:nvPr>
        </p:nvSpPr>
        <p:spPr/>
        <p:txBody>
          <a:bodyPr>
            <a:normAutofit fontScale="77500" lnSpcReduction="20000"/>
          </a:bodyPr>
          <a:lstStyle/>
          <a:p>
            <a:r>
              <a:rPr lang="uk-UA" dirty="0" smtClean="0"/>
              <a:t>Тривалість за часом проведення від однієї академічної години (45 хвилин) до однієї доби. </a:t>
            </a:r>
          </a:p>
          <a:p>
            <a:r>
              <a:rPr lang="uk-UA" dirty="0" smtClean="0"/>
              <a:t>Наявність екскурсантів (групи або індивідуалів). </a:t>
            </a:r>
          </a:p>
          <a:p>
            <a:r>
              <a:rPr lang="uk-UA" dirty="0" smtClean="0"/>
              <a:t>Наявність екскурсовода, який проводить екскурсію та має відповідну професійну підготовку, що підтверджена документально. </a:t>
            </a:r>
          </a:p>
          <a:p>
            <a:r>
              <a:rPr lang="uk-UA" dirty="0" smtClean="0"/>
              <a:t>Наочність, зорове сприйняття. </a:t>
            </a:r>
          </a:p>
          <a:p>
            <a:r>
              <a:rPr lang="uk-UA" dirty="0" smtClean="0"/>
              <a:t>Пересування учасників екскурсії по заздалегідь складеному маршруту. </a:t>
            </a:r>
          </a:p>
          <a:p>
            <a:r>
              <a:rPr lang="uk-UA" dirty="0" smtClean="0"/>
              <a:t>Цілеспрямованість показу об’єктів, наявність певної теми. </a:t>
            </a:r>
          </a:p>
          <a:p>
            <a:r>
              <a:rPr lang="uk-UA" dirty="0" smtClean="0"/>
              <a:t>Активна діяльність учасників (спостереження, вивчення, дослідження об’єктів). </a:t>
            </a:r>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34</a:t>
            </a:fld>
            <a:endParaRPr lang="ru-RU"/>
          </a:p>
        </p:txBody>
      </p:sp>
    </p:spTree>
    <p:extLst>
      <p:ext uri="{BB962C8B-B14F-4D97-AF65-F5344CB8AC3E}">
        <p14:creationId xmlns="" xmlns:p14="http://schemas.microsoft.com/office/powerpoint/2010/main" val="7318570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err="1" smtClean="0"/>
              <a:t>Екскурсія</a:t>
            </a:r>
            <a:r>
              <a:rPr lang="ru-RU" b="1" dirty="0" smtClean="0"/>
              <a:t> як форма </a:t>
            </a:r>
            <a:r>
              <a:rPr lang="ru-RU" b="1" dirty="0" err="1" smtClean="0"/>
              <a:t>спілкування</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35</a:t>
            </a:fld>
            <a:endParaRPr lang="ru-RU"/>
          </a:p>
        </p:txBody>
      </p:sp>
      <p:sp>
        <p:nvSpPr>
          <p:cNvPr id="4" name="Содержимое 3"/>
          <p:cNvSpPr>
            <a:spLocks noGrp="1"/>
          </p:cNvSpPr>
          <p:nvPr>
            <p:ph sz="quarter" idx="1"/>
          </p:nvPr>
        </p:nvSpPr>
        <p:spPr>
          <a:xfrm>
            <a:off x="612648" y="1600200"/>
            <a:ext cx="7991800" cy="2188840"/>
          </a:xfrm>
        </p:spPr>
        <p:txBody>
          <a:bodyPr>
            <a:normAutofit lnSpcReduction="10000"/>
          </a:bodyPr>
          <a:lstStyle/>
          <a:p>
            <a:r>
              <a:rPr lang="uk-UA" dirty="0" smtClean="0"/>
              <a:t>У філософських словниках «спілкування" трактується як одна з необхідних умов формування та розвитку суб'єктів (особистостей), при якому відбувається обмін інформацією, уміннями та навичками</a:t>
            </a:r>
            <a:endParaRPr lang="uk-UA" dirty="0"/>
          </a:p>
        </p:txBody>
      </p:sp>
      <p:graphicFrame>
        <p:nvGraphicFramePr>
          <p:cNvPr id="5" name="Схема 4"/>
          <p:cNvGraphicFramePr/>
          <p:nvPr/>
        </p:nvGraphicFramePr>
        <p:xfrm>
          <a:off x="251520" y="3573016"/>
          <a:ext cx="8784976" cy="32849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827584" y="5589240"/>
            <a:ext cx="7992888" cy="126876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2" name="Заголовок 1"/>
          <p:cNvSpPr>
            <a:spLocks noGrp="1"/>
          </p:cNvSpPr>
          <p:nvPr>
            <p:ph type="title"/>
          </p:nvPr>
        </p:nvSpPr>
        <p:spPr/>
        <p:txBody>
          <a:bodyPr/>
          <a:lstStyle/>
          <a:p>
            <a:r>
              <a:rPr lang="ru-RU" b="1" dirty="0" err="1" smtClean="0"/>
              <a:t>Екскурсія</a:t>
            </a:r>
            <a:r>
              <a:rPr lang="ru-RU" b="1" dirty="0" smtClean="0"/>
              <a:t> як форма </a:t>
            </a:r>
            <a:r>
              <a:rPr lang="ru-RU" b="1" dirty="0" err="1" smtClean="0"/>
              <a:t>спілкування</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36</a:t>
            </a:fld>
            <a:endParaRPr lang="ru-RU"/>
          </a:p>
        </p:txBody>
      </p:sp>
      <p:sp>
        <p:nvSpPr>
          <p:cNvPr id="4" name="Содержимое 3"/>
          <p:cNvSpPr>
            <a:spLocks noGrp="1"/>
          </p:cNvSpPr>
          <p:nvPr>
            <p:ph sz="quarter" idx="1"/>
          </p:nvPr>
        </p:nvSpPr>
        <p:spPr>
          <a:xfrm>
            <a:off x="612648" y="1600200"/>
            <a:ext cx="8279832" cy="5069160"/>
          </a:xfrm>
        </p:spPr>
        <p:txBody>
          <a:bodyPr>
            <a:noAutofit/>
          </a:bodyPr>
          <a:lstStyle/>
          <a:p>
            <a:r>
              <a:rPr lang="uk-UA" sz="2000" b="1" dirty="0" smtClean="0"/>
              <a:t>Екскурсія як форма прямого спілкування</a:t>
            </a:r>
            <a:r>
              <a:rPr lang="uk-UA" sz="2000" dirty="0" smtClean="0"/>
              <a:t> передбачає взаємозв'язок і взаємодія суб'єктів (екскурсовода і екскурсантів) на основі їх спільної діяльності. </a:t>
            </a:r>
          </a:p>
          <a:p>
            <a:r>
              <a:rPr lang="uk-UA" sz="2000" dirty="0" smtClean="0"/>
              <a:t>Будучи специфічною формою спілкування, екскурсія дає можливість мільйонам людей отримати значний обсяг інформації, формує способи розумової діяльності. </a:t>
            </a:r>
          </a:p>
          <a:p>
            <a:r>
              <a:rPr lang="uk-UA" sz="2000" dirty="0" smtClean="0"/>
              <a:t>Спілкуючись з іншими учасниками заходу, екскурсант за допомогою наслідування і запозичення, співпереживання та ідентифікації засвоює людські емоції, почуття, форми поведінки. </a:t>
            </a:r>
          </a:p>
          <a:p>
            <a:r>
              <a:rPr lang="uk-UA" sz="2000" dirty="0" smtClean="0"/>
              <a:t>В процесі спілкування досягаються необхідна організація та єдність дій індивідів, що входять у групу, здійснюється емоційне взаєморозуміння їх, формується спільність почуттів, настроїв, думок, поглядів.</a:t>
            </a:r>
            <a:br>
              <a:rPr lang="uk-UA" sz="2000" dirty="0" smtClean="0"/>
            </a:br>
            <a:r>
              <a:rPr lang="uk-UA" sz="2000" i="1" dirty="0" smtClean="0"/>
              <a:t>Спілкування людей на екскурсії слід віднести до </a:t>
            </a:r>
            <a:r>
              <a:rPr lang="uk-UA" sz="2000" b="1" i="1" dirty="0" smtClean="0"/>
              <a:t>духовно-інформаційного типу спілкування</a:t>
            </a:r>
            <a:r>
              <a:rPr lang="uk-UA" sz="2000" i="1" dirty="0" smtClean="0"/>
              <a:t>, поєднанню двох форм відносин між суб'єктами та об'єктами, а також відносин особистісних і групових</a:t>
            </a:r>
            <a:endParaRPr lang="uk-UA" sz="2000" i="1"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err="1" smtClean="0"/>
              <a:t>Екскурсія</a:t>
            </a:r>
            <a:r>
              <a:rPr lang="ru-RU" b="1" dirty="0" smtClean="0"/>
              <a:t> як форма </a:t>
            </a:r>
            <a:r>
              <a:rPr lang="ru-RU" b="1" dirty="0" err="1" smtClean="0"/>
              <a:t>спілкування</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37</a:t>
            </a:fld>
            <a:endParaRPr lang="ru-RU"/>
          </a:p>
        </p:txBody>
      </p:sp>
      <p:sp>
        <p:nvSpPr>
          <p:cNvPr id="4" name="Содержимое 3"/>
          <p:cNvSpPr>
            <a:spLocks noGrp="1"/>
          </p:cNvSpPr>
          <p:nvPr>
            <p:ph sz="quarter" idx="1"/>
          </p:nvPr>
        </p:nvSpPr>
        <p:spPr>
          <a:xfrm>
            <a:off x="611560" y="1484784"/>
            <a:ext cx="8208912" cy="5112568"/>
          </a:xfrm>
        </p:spPr>
        <p:txBody>
          <a:bodyPr>
            <a:noAutofit/>
          </a:bodyPr>
          <a:lstStyle/>
          <a:p>
            <a:r>
              <a:rPr lang="uk-UA" sz="2200" dirty="0" smtClean="0"/>
              <a:t>Знання основ психології і педагогіки допомагає екскурсоводові правильно організувати процес екскурсії. Практично спілкування являє собою комунікативну фазу у діяльності екскурсовода.</a:t>
            </a:r>
          </a:p>
          <a:p>
            <a:r>
              <a:rPr lang="uk-UA" sz="2200" dirty="0" smtClean="0"/>
              <a:t>Правильно організоване спілкування екскурсовода і екскурсантів є основою такого </a:t>
            </a:r>
            <a:r>
              <a:rPr lang="uk-UA" sz="2200" b="1" i="1" dirty="0" smtClean="0"/>
              <a:t>педагогічного процесу</a:t>
            </a:r>
            <a:r>
              <a:rPr lang="uk-UA" sz="2200" dirty="0" smtClean="0"/>
              <a:t>, як </a:t>
            </a:r>
            <a:r>
              <a:rPr lang="uk-UA" sz="2200" b="1" i="1" dirty="0" smtClean="0"/>
              <a:t>екскурсія</a:t>
            </a:r>
            <a:r>
              <a:rPr lang="uk-UA" sz="2200" dirty="0" smtClean="0"/>
              <a:t>. </a:t>
            </a:r>
          </a:p>
          <a:p>
            <a:r>
              <a:rPr lang="uk-UA" sz="2200" i="1" dirty="0" smtClean="0"/>
              <a:t>Комунікативний компонент </a:t>
            </a:r>
            <a:r>
              <a:rPr lang="uk-UA" sz="2200" dirty="0" smtClean="0"/>
              <a:t>– важлива частина професійної майстерності екскурсовода. Ефективність екскурсії визначається не тільки широкими знаннями екскурсовода по темі, умінням використовувати методику викладання цих знань аудиторії, але і здібностями в спілкуванні з екскурсантами, методистами та іншими працівниками екскурсійного установи, музею, з водієм автобуса. Важливу роль у спілкуванні з аудиторією відіграють такі якості, як запобігливість, вміння вести нормальний діалог.</a:t>
            </a:r>
            <a:endParaRPr lang="uk-UA" sz="2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Специфічні ознаки екскурсій:</a:t>
            </a:r>
            <a:endParaRPr lang="ru-RU" b="1" dirty="0"/>
          </a:p>
        </p:txBody>
      </p:sp>
      <p:sp>
        <p:nvSpPr>
          <p:cNvPr id="3" name="Объект 2"/>
          <p:cNvSpPr>
            <a:spLocks noGrp="1"/>
          </p:cNvSpPr>
          <p:nvPr>
            <p:ph sz="quarter" idx="1"/>
          </p:nvPr>
        </p:nvSpPr>
        <p:spPr/>
        <p:txBody>
          <a:bodyPr/>
          <a:lstStyle/>
          <a:p>
            <a:r>
              <a:rPr lang="uk-UA" b="1" i="1" dirty="0" smtClean="0"/>
              <a:t>в </a:t>
            </a:r>
            <a:r>
              <a:rPr lang="uk-UA" b="1" i="1" dirty="0"/>
              <a:t>автобусних </a:t>
            </a:r>
            <a:r>
              <a:rPr lang="uk-UA" dirty="0"/>
              <a:t>– обов’язковий вихід з автобуса для огляду екскурсійних об’єктів – потрібно не менш трьох виходів; </a:t>
            </a:r>
            <a:endParaRPr lang="uk-UA" dirty="0" smtClean="0"/>
          </a:p>
          <a:p>
            <a:endParaRPr lang="ru-RU" dirty="0"/>
          </a:p>
          <a:p>
            <a:r>
              <a:rPr lang="uk-UA" b="1" i="1" dirty="0" smtClean="0"/>
              <a:t>у </a:t>
            </a:r>
            <a:r>
              <a:rPr lang="uk-UA" b="1" i="1" dirty="0"/>
              <a:t>музейних</a:t>
            </a:r>
            <a:r>
              <a:rPr lang="uk-UA" b="1" dirty="0"/>
              <a:t> </a:t>
            </a:r>
            <a:r>
              <a:rPr lang="uk-UA" dirty="0"/>
              <a:t>– ознайомлення з матеріалами, розташованими на стендах; </a:t>
            </a:r>
            <a:endParaRPr lang="uk-UA" dirty="0" smtClean="0"/>
          </a:p>
          <a:p>
            <a:endParaRPr lang="ru-RU" dirty="0"/>
          </a:p>
          <a:p>
            <a:r>
              <a:rPr lang="uk-UA" b="1" i="1" dirty="0" smtClean="0"/>
              <a:t>у </a:t>
            </a:r>
            <a:r>
              <a:rPr lang="uk-UA" b="1" i="1" dirty="0"/>
              <a:t>виробничих </a:t>
            </a:r>
            <a:r>
              <a:rPr lang="uk-UA" dirty="0"/>
              <a:t>– демонстрація діючих об’єктів (верстатів, агрегатів, механізмів). </a:t>
            </a:r>
            <a:endParaRPr lang="ru-RU" dirty="0"/>
          </a:p>
          <a:p>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38</a:t>
            </a:fld>
            <a:endParaRPr lang="ru-RU"/>
          </a:p>
        </p:txBody>
      </p:sp>
    </p:spTree>
    <p:extLst>
      <p:ext uri="{BB962C8B-B14F-4D97-AF65-F5344CB8AC3E}">
        <p14:creationId xmlns="" xmlns:p14="http://schemas.microsoft.com/office/powerpoint/2010/main" val="32622150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ctr"/>
            <a:r>
              <a:rPr lang="ru-RU" b="1" dirty="0"/>
              <a:t>Характеристика </a:t>
            </a:r>
            <a:r>
              <a:rPr lang="ru-RU" b="1" dirty="0" err="1"/>
              <a:t>основних</a:t>
            </a:r>
            <a:r>
              <a:rPr lang="ru-RU" b="1" dirty="0"/>
              <a:t> </a:t>
            </a:r>
            <a:r>
              <a:rPr lang="ru-RU" b="1" dirty="0" err="1"/>
              <a:t>принципів</a:t>
            </a:r>
            <a:r>
              <a:rPr lang="ru-RU" b="1" dirty="0"/>
              <a:t> </a:t>
            </a:r>
            <a:r>
              <a:rPr lang="ru-RU" b="1" dirty="0" err="1"/>
              <a:t>екскурсії</a:t>
            </a:r>
            <a:endParaRPr lang="ru-RU" b="1" dirty="0"/>
          </a:p>
        </p:txBody>
      </p:sp>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39</a:t>
            </a:fld>
            <a:endParaRPr lang="ru-RU"/>
          </a:p>
        </p:txBody>
      </p:sp>
      <p:graphicFrame>
        <p:nvGraphicFramePr>
          <p:cNvPr id="6" name="Таблица 5"/>
          <p:cNvGraphicFramePr>
            <a:graphicFrameLocks noGrp="1"/>
          </p:cNvGraphicFramePr>
          <p:nvPr/>
        </p:nvGraphicFramePr>
        <p:xfrm>
          <a:off x="395536" y="1700808"/>
          <a:ext cx="8496944" cy="4824535"/>
        </p:xfrm>
        <a:graphic>
          <a:graphicData uri="http://schemas.openxmlformats.org/drawingml/2006/table">
            <a:tbl>
              <a:tblPr firstRow="1" bandRow="1">
                <a:tableStyleId>{21E4AEA4-8DFA-4A89-87EB-49C32662AFE0}</a:tableStyleId>
              </a:tblPr>
              <a:tblGrid>
                <a:gridCol w="2843309"/>
                <a:gridCol w="5653635"/>
              </a:tblGrid>
              <a:tr h="549866">
                <a:tc>
                  <a:txBody>
                    <a:bodyPr/>
                    <a:lstStyle/>
                    <a:p>
                      <a:pPr algn="ctr"/>
                      <a:r>
                        <a:rPr lang="uk-UA" dirty="0" smtClean="0"/>
                        <a:t>Назва принципу </a:t>
                      </a:r>
                      <a:endParaRPr lang="ru-RU" dirty="0"/>
                    </a:p>
                  </a:txBody>
                  <a:tcPr/>
                </a:tc>
                <a:tc>
                  <a:txBody>
                    <a:bodyPr/>
                    <a:lstStyle/>
                    <a:p>
                      <a:pPr algn="ctr"/>
                      <a:r>
                        <a:rPr lang="uk-UA" dirty="0" smtClean="0"/>
                        <a:t>Характеристика принципу</a:t>
                      </a:r>
                      <a:r>
                        <a:rPr lang="uk-UA" baseline="0" dirty="0" smtClean="0"/>
                        <a:t> </a:t>
                      </a:r>
                      <a:endParaRPr lang="ru-RU" dirty="0"/>
                    </a:p>
                  </a:txBody>
                  <a:tcPr/>
                </a:tc>
              </a:tr>
              <a:tr h="1501911">
                <a:tc>
                  <a:txBody>
                    <a:bodyPr/>
                    <a:lstStyle/>
                    <a:p>
                      <a:r>
                        <a:rPr lang="uk-UA" dirty="0" smtClean="0"/>
                        <a:t>Принцип науковості (достовірності)</a:t>
                      </a:r>
                      <a:endParaRPr lang="ru-RU" dirty="0"/>
                    </a:p>
                  </a:txBody>
                  <a:tcPr/>
                </a:tc>
                <a:tc>
                  <a:txBody>
                    <a:bodyPr/>
                    <a:lstStyle/>
                    <a:p>
                      <a:r>
                        <a:rPr lang="uk-UA" dirty="0" smtClean="0"/>
                        <a:t>Екскурсійна інформація викладається відповідно до певного розділу сучасної науки,</a:t>
                      </a:r>
                      <a:r>
                        <a:rPr lang="uk-UA" baseline="0" dirty="0" smtClean="0"/>
                        <a:t> факти події, теоретичні положення подаються  у науковому трактуванні </a:t>
                      </a:r>
                      <a:endParaRPr lang="ru-RU" dirty="0"/>
                    </a:p>
                  </a:txBody>
                  <a:tcPr/>
                </a:tc>
              </a:tr>
              <a:tr h="1155316">
                <a:tc>
                  <a:txBody>
                    <a:bodyPr/>
                    <a:lstStyle/>
                    <a:p>
                      <a:r>
                        <a:rPr lang="uk-UA" dirty="0" smtClean="0"/>
                        <a:t>Принцип ідейності</a:t>
                      </a:r>
                      <a:r>
                        <a:rPr lang="uk-UA" baseline="0" dirty="0" smtClean="0"/>
                        <a:t> </a:t>
                      </a:r>
                      <a:endParaRPr lang="ru-RU" dirty="0"/>
                    </a:p>
                  </a:txBody>
                  <a:tcPr/>
                </a:tc>
                <a:tc>
                  <a:txBody>
                    <a:bodyPr/>
                    <a:lstStyle/>
                    <a:p>
                      <a:r>
                        <a:rPr lang="uk-UA" dirty="0" smtClean="0"/>
                        <a:t>Об'єктивний підхід до змісту фактичного матеріалу</a:t>
                      </a:r>
                      <a:r>
                        <a:rPr lang="uk-UA" baseline="0" dirty="0" smtClean="0"/>
                        <a:t> при підготовці екскурсії і впевненість екскурсовода в тому, що він викладає </a:t>
                      </a:r>
                      <a:endParaRPr lang="ru-RU" dirty="0"/>
                    </a:p>
                  </a:txBody>
                  <a:tcPr/>
                </a:tc>
              </a:tr>
              <a:tr h="808721">
                <a:tc>
                  <a:txBody>
                    <a:bodyPr/>
                    <a:lstStyle/>
                    <a:p>
                      <a:r>
                        <a:rPr lang="uk-UA" dirty="0" smtClean="0"/>
                        <a:t>Принцип зв'язку теорії з життям </a:t>
                      </a:r>
                      <a:endParaRPr lang="ru-RU" dirty="0"/>
                    </a:p>
                  </a:txBody>
                  <a:tcPr/>
                </a:tc>
                <a:tc>
                  <a:txBody>
                    <a:bodyPr/>
                    <a:lstStyle/>
                    <a:p>
                      <a:r>
                        <a:rPr lang="uk-UA" dirty="0" smtClean="0"/>
                        <a:t>Актуальність екскурсійної інформації</a:t>
                      </a:r>
                      <a:r>
                        <a:rPr lang="uk-UA" baseline="0" dirty="0" smtClean="0"/>
                        <a:t> </a:t>
                      </a:r>
                      <a:endParaRPr lang="ru-RU" dirty="0"/>
                    </a:p>
                  </a:txBody>
                  <a:tcPr/>
                </a:tc>
              </a:tr>
              <a:tr h="808721">
                <a:tc>
                  <a:txBody>
                    <a:bodyPr/>
                    <a:lstStyle/>
                    <a:p>
                      <a:r>
                        <a:rPr lang="uk-UA" dirty="0" smtClean="0"/>
                        <a:t>Принцип переконливості та зрозумілості </a:t>
                      </a:r>
                      <a:endParaRPr lang="ru-RU" dirty="0"/>
                    </a:p>
                  </a:txBody>
                  <a:tcPr/>
                </a:tc>
                <a:tc>
                  <a:txBody>
                    <a:bodyPr/>
                    <a:lstStyle/>
                    <a:p>
                      <a:r>
                        <a:rPr lang="uk-UA" dirty="0" smtClean="0"/>
                        <a:t>Викладення екскурсійного матеріалу на доступному для аудиторії рівні </a:t>
                      </a:r>
                      <a:endParaRPr lang="ru-RU" dirty="0"/>
                    </a:p>
                  </a:txBody>
                  <a:tcPr/>
                </a:tc>
              </a:tr>
            </a:tbl>
          </a:graphicData>
        </a:graphic>
      </p:graphicFrame>
    </p:spTree>
    <p:extLst>
      <p:ext uri="{BB962C8B-B14F-4D97-AF65-F5344CB8AC3E}">
        <p14:creationId xmlns="" xmlns:p14="http://schemas.microsoft.com/office/powerpoint/2010/main" val="401476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Загальні положення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a:t>
            </a:fld>
            <a:endParaRPr lang="ru-RU"/>
          </a:p>
        </p:txBody>
      </p:sp>
      <p:sp>
        <p:nvSpPr>
          <p:cNvPr id="4" name="Содержимое 3"/>
          <p:cNvSpPr>
            <a:spLocks noGrp="1"/>
          </p:cNvSpPr>
          <p:nvPr>
            <p:ph sz="quarter" idx="1"/>
          </p:nvPr>
        </p:nvSpPr>
        <p:spPr/>
        <p:txBody>
          <a:bodyPr>
            <a:normAutofit fontScale="92500"/>
          </a:bodyPr>
          <a:lstStyle/>
          <a:p>
            <a:pPr marL="320040" lvl="1" indent="-320040">
              <a:spcBef>
                <a:spcPts val="700"/>
              </a:spcBef>
              <a:buClr>
                <a:schemeClr val="accent2"/>
              </a:buClr>
              <a:buSzPct val="60000"/>
              <a:buFont typeface="Wingdings"/>
              <a:buChar char=""/>
            </a:pPr>
            <a:r>
              <a:rPr lang="uk-UA" sz="2800" b="1" dirty="0" smtClean="0"/>
              <a:t>Мета викладання навчальної дисципліни </a:t>
            </a:r>
            <a:r>
              <a:rPr lang="uk-UA" sz="2800" dirty="0" smtClean="0"/>
              <a:t>полягає в розкритті </a:t>
            </a:r>
            <a:r>
              <a:rPr lang="uk-UA" sz="2800" dirty="0" err="1" smtClean="0"/>
              <a:t>теоретико-методичних</a:t>
            </a:r>
            <a:r>
              <a:rPr lang="uk-UA" sz="2800" dirty="0" smtClean="0"/>
              <a:t> засад організації екскурсійної діяльності, технології підготовки і методичного забезпечення екскурсії; опанування методами проведення екскурсії; формуванні </a:t>
            </a:r>
            <a:r>
              <a:rPr lang="uk-UA" sz="2800" dirty="0" err="1" smtClean="0"/>
              <a:t>компетентностей</a:t>
            </a:r>
            <a:r>
              <a:rPr lang="uk-UA" sz="2800" dirty="0" smtClean="0"/>
              <a:t>: зокрема формування здатності застосовувати знання у практичних ситуаціях; розуміння процесів організації екскурсій та комплексного екскурсійного обслуговування; розробляти та проводити оглядові та тематичні екскурсії, пішохідні тощо.</a:t>
            </a:r>
            <a:endParaRPr lang="ru-RU" sz="3200" dirty="0" smtClean="0"/>
          </a:p>
          <a:p>
            <a:endParaRPr lang="ru-R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normAutofit/>
          </a:bodyPr>
          <a:lstStyle/>
          <a:p>
            <a:pPr marL="0" indent="0" algn="ctr">
              <a:buNone/>
            </a:pPr>
            <a:r>
              <a:rPr lang="ru-RU" sz="3600" dirty="0" smtClean="0"/>
              <a:t>Як </a:t>
            </a:r>
            <a:r>
              <a:rPr lang="ru-RU" sz="3600" dirty="0"/>
              <a:t>комплексна </a:t>
            </a:r>
            <a:r>
              <a:rPr lang="ru-RU" sz="3600" dirty="0" err="1"/>
              <a:t>послуга</a:t>
            </a:r>
            <a:r>
              <a:rPr lang="ru-RU" sz="3600" dirty="0"/>
              <a:t> </a:t>
            </a:r>
            <a:r>
              <a:rPr lang="ru-RU" sz="3600" b="1" dirty="0" err="1"/>
              <a:t>екскурсійний</a:t>
            </a:r>
            <a:r>
              <a:rPr lang="ru-RU" sz="3600" b="1" dirty="0"/>
              <a:t> продукт </a:t>
            </a:r>
            <a:r>
              <a:rPr lang="ru-RU" sz="3600" dirty="0" err="1"/>
              <a:t>має</a:t>
            </a:r>
            <a:r>
              <a:rPr lang="ru-RU" sz="3600" dirty="0"/>
              <a:t> </a:t>
            </a:r>
            <a:r>
              <a:rPr lang="ru-RU" sz="3600" dirty="0" err="1"/>
              <a:t>свої</a:t>
            </a:r>
            <a:r>
              <a:rPr lang="ru-RU" sz="3600" dirty="0"/>
              <a:t> </a:t>
            </a:r>
            <a:r>
              <a:rPr lang="ru-RU" sz="3600" dirty="0" err="1"/>
              <a:t>особливості</a:t>
            </a:r>
            <a:r>
              <a:rPr lang="ru-RU" sz="3600" dirty="0"/>
              <a:t>, </a:t>
            </a:r>
            <a:r>
              <a:rPr lang="ru-RU" sz="3600" dirty="0" err="1"/>
              <a:t>споживчі</a:t>
            </a:r>
            <a:r>
              <a:rPr lang="ru-RU" sz="3600" dirty="0"/>
              <a:t> </a:t>
            </a:r>
            <a:r>
              <a:rPr lang="ru-RU" sz="3600" dirty="0" err="1"/>
              <a:t>властивості</a:t>
            </a:r>
            <a:r>
              <a:rPr lang="ru-RU" sz="3600" dirty="0"/>
              <a:t>, </a:t>
            </a:r>
            <a:r>
              <a:rPr lang="ru-RU" sz="3600" dirty="0" err="1"/>
              <a:t>ознаки</a:t>
            </a:r>
            <a:r>
              <a:rPr lang="ru-RU" sz="3600" dirty="0"/>
              <a:t>, </a:t>
            </a:r>
            <a:r>
              <a:rPr lang="ru-RU" sz="3600" dirty="0" err="1"/>
              <a:t>виробляється</a:t>
            </a:r>
            <a:r>
              <a:rPr lang="ru-RU" sz="3600" dirty="0"/>
              <a:t> з </a:t>
            </a:r>
            <a:r>
              <a:rPr lang="ru-RU" sz="3600" dirty="0" err="1"/>
              <a:t>огляду</a:t>
            </a:r>
            <a:r>
              <a:rPr lang="ru-RU" sz="3600" dirty="0"/>
              <a:t> на </a:t>
            </a:r>
            <a:r>
              <a:rPr lang="ru-RU" sz="3600" dirty="0" err="1"/>
              <a:t>певні</a:t>
            </a:r>
            <a:r>
              <a:rPr lang="ru-RU" sz="3600" dirty="0"/>
              <a:t> </a:t>
            </a:r>
            <a:r>
              <a:rPr lang="ru-RU" sz="3600" dirty="0" err="1"/>
              <a:t>принципи</a:t>
            </a:r>
            <a:r>
              <a:rPr lang="ru-RU" sz="3600" dirty="0"/>
              <a:t> та на </a:t>
            </a:r>
            <a:r>
              <a:rPr lang="ru-RU" sz="3600" dirty="0" err="1"/>
              <a:t>сьогодні</a:t>
            </a:r>
            <a:r>
              <a:rPr lang="ru-RU" sz="3600" dirty="0"/>
              <a:t> </a:t>
            </a:r>
            <a:r>
              <a:rPr lang="ru-RU" sz="3600" dirty="0" err="1"/>
              <a:t>виконує</a:t>
            </a:r>
            <a:r>
              <a:rPr lang="ru-RU" sz="3600" dirty="0"/>
              <a:t> низку </a:t>
            </a:r>
            <a:r>
              <a:rPr lang="ru-RU" sz="3600" dirty="0" err="1"/>
              <a:t>важливих</a:t>
            </a:r>
            <a:r>
              <a:rPr lang="ru-RU" sz="3600" dirty="0"/>
              <a:t> </a:t>
            </a:r>
            <a:r>
              <a:rPr lang="ru-RU" sz="3600" dirty="0" err="1" smtClean="0"/>
              <a:t>соціо-культурних</a:t>
            </a:r>
            <a:r>
              <a:rPr lang="ru-RU" sz="3600" dirty="0" smtClean="0"/>
              <a:t> </a:t>
            </a:r>
            <a:r>
              <a:rPr lang="ru-RU" sz="3600" dirty="0" err="1"/>
              <a:t>функцій</a:t>
            </a:r>
            <a:endParaRPr lang="ru-RU" sz="3600"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40</a:t>
            </a:fld>
            <a:endParaRPr lang="ru-RU"/>
          </a:p>
        </p:txBody>
      </p:sp>
    </p:spTree>
    <p:extLst>
      <p:ext uri="{BB962C8B-B14F-4D97-AF65-F5344CB8AC3E}">
        <p14:creationId xmlns="" xmlns:p14="http://schemas.microsoft.com/office/powerpoint/2010/main" val="662440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6" name="Picture 4" descr="10 ідей весняних мандрівок Україною від UA-TRAVELS"/>
          <p:cNvPicPr>
            <a:picLocks noChangeAspect="1" noChangeArrowheads="1"/>
          </p:cNvPicPr>
          <p:nvPr/>
        </p:nvPicPr>
        <p:blipFill>
          <a:blip r:embed="rId2" cstate="print"/>
          <a:srcRect/>
          <a:stretch>
            <a:fillRect/>
          </a:stretch>
        </p:blipFill>
        <p:spPr bwMode="auto">
          <a:xfrm>
            <a:off x="5364088" y="4365104"/>
            <a:ext cx="3779912" cy="2214793"/>
          </a:xfrm>
          <a:prstGeom prst="rect">
            <a:avLst/>
          </a:prstGeom>
          <a:noFill/>
        </p:spPr>
      </p:pic>
      <p:pic>
        <p:nvPicPr>
          <p:cNvPr id="74754" name="Picture 2" descr="UA-Travels маршрут Вінниччиною: від трипільців до палаців"/>
          <p:cNvPicPr>
            <a:picLocks noChangeAspect="1" noChangeArrowheads="1"/>
          </p:cNvPicPr>
          <p:nvPr/>
        </p:nvPicPr>
        <p:blipFill>
          <a:blip r:embed="rId3" cstate="print"/>
          <a:srcRect/>
          <a:stretch>
            <a:fillRect/>
          </a:stretch>
        </p:blipFill>
        <p:spPr bwMode="auto">
          <a:xfrm>
            <a:off x="5363579" y="1556792"/>
            <a:ext cx="3780421" cy="2520280"/>
          </a:xfrm>
          <a:prstGeom prst="rect">
            <a:avLst/>
          </a:prstGeom>
          <a:noFill/>
        </p:spPr>
      </p:pic>
      <p:sp>
        <p:nvSpPr>
          <p:cNvPr id="2" name="Заголовок 1"/>
          <p:cNvSpPr>
            <a:spLocks noGrp="1"/>
          </p:cNvSpPr>
          <p:nvPr>
            <p:ph type="title"/>
          </p:nvPr>
        </p:nvSpPr>
        <p:spPr/>
        <p:txBody>
          <a:bodyPr/>
          <a:lstStyle/>
          <a:p>
            <a:pPr algn="ctr"/>
            <a:r>
              <a:rPr lang="uk-UA" b="1" dirty="0" smtClean="0"/>
              <a:t>Екскурсійний маршрут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41</a:t>
            </a:fld>
            <a:endParaRPr lang="ru-RU"/>
          </a:p>
        </p:txBody>
      </p:sp>
      <p:sp>
        <p:nvSpPr>
          <p:cNvPr id="4" name="Содержимое 3"/>
          <p:cNvSpPr>
            <a:spLocks noGrp="1"/>
          </p:cNvSpPr>
          <p:nvPr>
            <p:ph sz="quarter" idx="1"/>
          </p:nvPr>
        </p:nvSpPr>
        <p:spPr>
          <a:xfrm>
            <a:off x="107504" y="1556792"/>
            <a:ext cx="5472608" cy="5184576"/>
          </a:xfrm>
        </p:spPr>
        <p:txBody>
          <a:bodyPr>
            <a:normAutofit fontScale="85000" lnSpcReduction="20000"/>
          </a:bodyPr>
          <a:lstStyle/>
          <a:p>
            <a:r>
              <a:rPr lang="uk-UA" b="1" dirty="0" smtClean="0"/>
              <a:t>Маршрут екскурсії</a:t>
            </a:r>
            <a:r>
              <a:rPr lang="uk-UA" dirty="0" smtClean="0"/>
              <a:t> - це найзручніший шлях руху екскурсійної групи від однієї локації до іншої заздалегідь визначеними/спланованими  дорогами, вулицями та іншими транспортними «артеріями». </a:t>
            </a:r>
          </a:p>
          <a:p>
            <a:r>
              <a:rPr lang="uk-UA" dirty="0" smtClean="0"/>
              <a:t>Під </a:t>
            </a:r>
            <a:r>
              <a:rPr lang="uk-UA" b="1" dirty="0" smtClean="0"/>
              <a:t>локацією</a:t>
            </a:r>
            <a:r>
              <a:rPr lang="uk-UA" dirty="0" smtClean="0"/>
              <a:t> при цьому розуміють місце знаходження одного чи зосередження кількох </a:t>
            </a:r>
            <a:r>
              <a:rPr lang="uk-UA" b="1" dirty="0" smtClean="0"/>
              <a:t>екскурсійних об'єктів</a:t>
            </a:r>
            <a:r>
              <a:rPr lang="uk-UA" dirty="0" smtClean="0"/>
              <a:t>, де зупиняються для їх огляду. </a:t>
            </a:r>
            <a:r>
              <a:rPr lang="uk-UA" i="1" dirty="0" smtClean="0"/>
              <a:t>Це може бути ділянка вулиці чи площа на міських маршрутах, невеличкий населений пункт у заміських екскурсіях. </a:t>
            </a:r>
          </a:p>
          <a:p>
            <a:endParaRPr lang="ru-R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Екскурсійний маршрут </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42</a:t>
            </a:fld>
            <a:endParaRPr lang="ru-RU"/>
          </a:p>
        </p:txBody>
      </p:sp>
      <p:pic>
        <p:nvPicPr>
          <p:cNvPr id="76802" name="Picture 2" descr="ЕКСКУРСІЙНИЙ МАРШРУТ «З СЕРЕДМІСТЯ ДО АВСТРІЙСЬКОГО ЛЬВОВА» - Фаетон  Леополіс - екскурсії та подорожі по Львову на електромобілях"/>
          <p:cNvPicPr>
            <a:picLocks noChangeAspect="1" noChangeArrowheads="1"/>
          </p:cNvPicPr>
          <p:nvPr/>
        </p:nvPicPr>
        <p:blipFill>
          <a:blip r:embed="rId2" cstate="print"/>
          <a:srcRect/>
          <a:stretch>
            <a:fillRect/>
          </a:stretch>
        </p:blipFill>
        <p:spPr bwMode="auto">
          <a:xfrm>
            <a:off x="0" y="1484784"/>
            <a:ext cx="4644008" cy="2792489"/>
          </a:xfrm>
          <a:prstGeom prst="rect">
            <a:avLst/>
          </a:prstGeom>
          <a:noFill/>
        </p:spPr>
      </p:pic>
      <p:pic>
        <p:nvPicPr>
          <p:cNvPr id="76804" name="Picture 4" descr="ЕКСКУРСІЙНИЙ МАРШРУТ &quot;НА ЛИЧАКІВСЬКИЙ ЦВИНТАР&quot; - Фаетон Леополіс - екскурсії  та подорожі по Львову на електромобілях"/>
          <p:cNvPicPr>
            <a:picLocks noChangeAspect="1" noChangeArrowheads="1"/>
          </p:cNvPicPr>
          <p:nvPr/>
        </p:nvPicPr>
        <p:blipFill>
          <a:blip r:embed="rId3" cstate="print"/>
          <a:srcRect l="1189" t="2718" r="1612" b="2783"/>
          <a:stretch>
            <a:fillRect/>
          </a:stretch>
        </p:blipFill>
        <p:spPr bwMode="auto">
          <a:xfrm>
            <a:off x="4572000" y="1484784"/>
            <a:ext cx="4572000" cy="2794000"/>
          </a:xfrm>
          <a:prstGeom prst="rect">
            <a:avLst/>
          </a:prstGeom>
          <a:noFill/>
        </p:spPr>
      </p:pic>
      <p:pic>
        <p:nvPicPr>
          <p:cNvPr id="76806" name="Picture 6" descr="Екскурсії по Львову самостійно. Безкоштовні екскурсії!"/>
          <p:cNvPicPr>
            <a:picLocks noChangeAspect="1" noChangeArrowheads="1"/>
          </p:cNvPicPr>
          <p:nvPr/>
        </p:nvPicPr>
        <p:blipFill>
          <a:blip r:embed="rId4" cstate="print"/>
          <a:srcRect/>
          <a:stretch>
            <a:fillRect/>
          </a:stretch>
        </p:blipFill>
        <p:spPr bwMode="auto">
          <a:xfrm>
            <a:off x="2483768" y="4293096"/>
            <a:ext cx="4186659" cy="2564904"/>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Екскурсійний маршрут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43</a:t>
            </a:fld>
            <a:endParaRPr lang="ru-RU"/>
          </a:p>
        </p:txBody>
      </p:sp>
      <p:sp>
        <p:nvSpPr>
          <p:cNvPr id="4" name="Содержимое 3"/>
          <p:cNvSpPr>
            <a:spLocks noGrp="1"/>
          </p:cNvSpPr>
          <p:nvPr>
            <p:ph sz="quarter" idx="1"/>
          </p:nvPr>
        </p:nvSpPr>
        <p:spPr>
          <a:xfrm>
            <a:off x="611560" y="1484784"/>
            <a:ext cx="8280920" cy="5373216"/>
          </a:xfrm>
        </p:spPr>
        <p:txBody>
          <a:bodyPr>
            <a:normAutofit/>
          </a:bodyPr>
          <a:lstStyle/>
          <a:p>
            <a:r>
              <a:rPr lang="uk-UA" b="1" dirty="0" smtClean="0"/>
              <a:t>Головне завдання маршруту</a:t>
            </a:r>
            <a:r>
              <a:rPr lang="uk-UA" dirty="0" smtClean="0"/>
              <a:t> – охопити всі відібрані для екскурсії об'єкти та забезпечити їх огляд у тій послідовності, яку передбачає логіка розкриття теми. При цьому доцільно мінімізувати переміщення між об'єктами, зменшити загальну відстань, що долатиметься екскурсантами.</a:t>
            </a:r>
          </a:p>
          <a:p>
            <a:r>
              <a:rPr lang="uk-UA" dirty="0" smtClean="0"/>
              <a:t>Маршрут екскурсії може охоплювати як пам'ятки однієї групи, наприклад архітектури чи історії, так і різнопланові об'єкти, що характерно для оглядових екскурсій. </a:t>
            </a:r>
          </a:p>
          <a:p>
            <a:endParaRPr lang="ru-R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44</a:t>
            </a:fld>
            <a:endParaRPr lang="ru-RU"/>
          </a:p>
        </p:txBody>
      </p:sp>
      <p:sp>
        <p:nvSpPr>
          <p:cNvPr id="4" name="Содержимое 3"/>
          <p:cNvSpPr>
            <a:spLocks noGrp="1"/>
          </p:cNvSpPr>
          <p:nvPr>
            <p:ph sz="quarter" idx="1"/>
          </p:nvPr>
        </p:nvSpPr>
        <p:spPr/>
        <p:txBody>
          <a:bodyPr>
            <a:normAutofit/>
          </a:bodyPr>
          <a:lstStyle/>
          <a:p>
            <a:pPr algn="ctr">
              <a:buNone/>
            </a:pPr>
            <a:r>
              <a:rPr lang="uk-UA" sz="3200" b="1" dirty="0" smtClean="0"/>
              <a:t>Розкажіть про Ваш досвід складання екскурсійного маршруту /проведення екскурсії</a:t>
            </a:r>
            <a:endParaRPr lang="ru-RU" sz="3200" b="1" dirty="0"/>
          </a:p>
        </p:txBody>
      </p:sp>
      <p:pic>
        <p:nvPicPr>
          <p:cNvPr id="15" name="Picture 6" descr="Tour Guide Lady And Group Of Tourists Stock Illustration - Download Image  Now - Guide - Occupation, Tourism, Tourist - iStock"/>
          <p:cNvPicPr>
            <a:picLocks noChangeAspect="1" noChangeArrowheads="1"/>
          </p:cNvPicPr>
          <p:nvPr/>
        </p:nvPicPr>
        <p:blipFill>
          <a:blip r:embed="rId3" cstate="print"/>
          <a:srcRect l="6536" t="5168" r="3916" b="8933"/>
          <a:stretch>
            <a:fillRect/>
          </a:stretch>
        </p:blipFill>
        <p:spPr bwMode="auto">
          <a:xfrm>
            <a:off x="1331640" y="3371019"/>
            <a:ext cx="7128792" cy="3072756"/>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err="1" smtClean="0"/>
              <a:t>Екскурсійна</a:t>
            </a:r>
            <a:r>
              <a:rPr lang="ru-RU" b="1" dirty="0" smtClean="0"/>
              <a:t> </a:t>
            </a:r>
            <a:r>
              <a:rPr lang="ru-RU" b="1" dirty="0" err="1" smtClean="0"/>
              <a:t>діяльність</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45</a:t>
            </a:fld>
            <a:endParaRPr lang="ru-RU"/>
          </a:p>
        </p:txBody>
      </p:sp>
      <p:sp>
        <p:nvSpPr>
          <p:cNvPr id="4" name="Содержимое 3"/>
          <p:cNvSpPr>
            <a:spLocks noGrp="1"/>
          </p:cNvSpPr>
          <p:nvPr>
            <p:ph sz="quarter" idx="1"/>
          </p:nvPr>
        </p:nvSpPr>
        <p:spPr>
          <a:xfrm>
            <a:off x="612648" y="1600200"/>
            <a:ext cx="8423848" cy="5069160"/>
          </a:xfrm>
        </p:spPr>
        <p:txBody>
          <a:bodyPr>
            <a:normAutofit fontScale="92500"/>
          </a:bodyPr>
          <a:lstStyle/>
          <a:p>
            <a:r>
              <a:rPr lang="uk-UA" dirty="0" smtClean="0"/>
              <a:t>До складу туристичних послуг, згідно з </a:t>
            </a:r>
            <a:r>
              <a:rPr lang="uk-UA" b="1" i="1" dirty="0" smtClean="0"/>
              <a:t>Міждержавними стандартами (ГОСТ 28681.1-95 і ГОСТ 28682.2-95), </a:t>
            </a:r>
            <a:r>
              <a:rPr lang="uk-UA" dirty="0" smtClean="0"/>
              <a:t>зараховуються екскурсії, походи і подорожі. Екскурсія може бути надана як екскурсанту, так і туристу.</a:t>
            </a:r>
            <a:br>
              <a:rPr lang="uk-UA" dirty="0" smtClean="0"/>
            </a:br>
            <a:r>
              <a:rPr lang="uk-UA" dirty="0" smtClean="0"/>
              <a:t/>
            </a:r>
            <a:br>
              <a:rPr lang="uk-UA" dirty="0" smtClean="0"/>
            </a:br>
            <a:r>
              <a:rPr lang="uk-UA" b="1" dirty="0" smtClean="0"/>
              <a:t>Екскурсія</a:t>
            </a:r>
            <a:r>
              <a:rPr lang="uk-UA" dirty="0" smtClean="0"/>
              <a:t> – туристична послуга, яка забезпечує задоволення духовних, естетичних, інформаційних та інших потреб туриста або екскурсанта.</a:t>
            </a:r>
            <a:br>
              <a:rPr lang="uk-UA" dirty="0" smtClean="0"/>
            </a:br>
            <a:r>
              <a:rPr lang="uk-UA" dirty="0" smtClean="0"/>
              <a:t/>
            </a:r>
            <a:br>
              <a:rPr lang="uk-UA" dirty="0" smtClean="0"/>
            </a:br>
            <a:r>
              <a:rPr lang="uk-UA" b="1" dirty="0" smtClean="0"/>
              <a:t>Екскурсант </a:t>
            </a:r>
            <a:r>
              <a:rPr lang="uk-UA" dirty="0" smtClean="0"/>
              <a:t>– тимчасовий відвідувач, який перебуває менше 24 годин у країні або на об'єкті відвідування.</a:t>
            </a:r>
            <a:endParaRPr lang="uk-UA"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Екскурсійна</a:t>
            </a:r>
            <a:r>
              <a:rPr lang="ru-RU" b="1" dirty="0" smtClean="0"/>
              <a:t> </a:t>
            </a:r>
            <a:r>
              <a:rPr lang="ru-RU" b="1" dirty="0" err="1" smtClean="0"/>
              <a:t>діяльність</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46</a:t>
            </a:fld>
            <a:endParaRPr lang="ru-RU"/>
          </a:p>
        </p:txBody>
      </p:sp>
      <p:sp>
        <p:nvSpPr>
          <p:cNvPr id="4" name="Содержимое 3"/>
          <p:cNvSpPr>
            <a:spLocks noGrp="1"/>
          </p:cNvSpPr>
          <p:nvPr>
            <p:ph sz="quarter" idx="1"/>
          </p:nvPr>
        </p:nvSpPr>
        <p:spPr>
          <a:xfrm>
            <a:off x="612648" y="1600200"/>
            <a:ext cx="8207824" cy="4997152"/>
          </a:xfrm>
        </p:spPr>
        <p:txBody>
          <a:bodyPr>
            <a:normAutofit fontScale="85000" lnSpcReduction="20000"/>
          </a:bodyPr>
          <a:lstStyle/>
          <a:p>
            <a:r>
              <a:rPr lang="uk-UA" b="1" dirty="0" smtClean="0"/>
              <a:t>Екскурсійна діяльність</a:t>
            </a:r>
            <a:r>
              <a:rPr lang="uk-UA" dirty="0" smtClean="0"/>
              <a:t> - </a:t>
            </a:r>
            <a:r>
              <a:rPr lang="uk-UA" dirty="0" err="1" smtClean="0"/>
              <a:t>діяльність</a:t>
            </a:r>
            <a:r>
              <a:rPr lang="uk-UA" dirty="0" smtClean="0"/>
              <a:t> з організації подорожей, що не перевищують 24 годин, у супроводі фахівця-екскурсовода за заздалегідь складеними маршрутами, з метою ознайомлення з пам'ятками історії, культури, природи, музеями, з визначними місцями тощо.</a:t>
            </a:r>
            <a:br>
              <a:rPr lang="uk-UA" dirty="0" smtClean="0"/>
            </a:br>
            <a:r>
              <a:rPr lang="uk-UA" dirty="0" smtClean="0"/>
              <a:t/>
            </a:r>
            <a:br>
              <a:rPr lang="uk-UA" dirty="0" smtClean="0"/>
            </a:br>
            <a:r>
              <a:rPr lang="uk-UA" dirty="0" smtClean="0"/>
              <a:t>Під час екскурсії учасники мають можливість пізнавати навколишній світ, природні явища й утворення, історичні ситуації, побутові елементи, надбання та здобутки місцевості та ін.</a:t>
            </a:r>
            <a:br>
              <a:rPr lang="uk-UA" dirty="0" smtClean="0"/>
            </a:br>
            <a:r>
              <a:rPr lang="uk-UA" dirty="0" smtClean="0"/>
              <a:t/>
            </a:r>
            <a:br>
              <a:rPr lang="uk-UA" dirty="0" smtClean="0"/>
            </a:br>
            <a:r>
              <a:rPr lang="uk-UA" b="1" dirty="0" smtClean="0"/>
              <a:t>Функціональне призначення екскурсії </a:t>
            </a:r>
            <a:r>
              <a:rPr lang="uk-UA" dirty="0" smtClean="0"/>
              <a:t>– відпочинок і дозвілля, підвищення пізнавального та культурного рівня, спілкування.</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Екскурсійна</a:t>
            </a:r>
            <a:r>
              <a:rPr lang="ru-RU" b="1" dirty="0" smtClean="0"/>
              <a:t> </a:t>
            </a:r>
            <a:r>
              <a:rPr lang="ru-RU" b="1" dirty="0" err="1" smtClean="0"/>
              <a:t>діяльність</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47</a:t>
            </a:fld>
            <a:endParaRPr lang="ru-RU"/>
          </a:p>
        </p:txBody>
      </p:sp>
      <p:sp>
        <p:nvSpPr>
          <p:cNvPr id="4" name="Содержимое 3"/>
          <p:cNvSpPr>
            <a:spLocks noGrp="1"/>
          </p:cNvSpPr>
          <p:nvPr>
            <p:ph sz="quarter" idx="1"/>
          </p:nvPr>
        </p:nvSpPr>
        <p:spPr/>
        <p:txBody>
          <a:bodyPr/>
          <a:lstStyle/>
          <a:p>
            <a:r>
              <a:rPr lang="ru-RU" b="1" dirty="0" err="1" smtClean="0"/>
              <a:t>Екскурсійна</a:t>
            </a:r>
            <a:r>
              <a:rPr lang="ru-RU" b="1" dirty="0" smtClean="0"/>
              <a:t> </a:t>
            </a:r>
            <a:r>
              <a:rPr lang="ru-RU" b="1" dirty="0" err="1" smtClean="0"/>
              <a:t>діяльність</a:t>
            </a:r>
            <a:r>
              <a:rPr lang="ru-RU" dirty="0" smtClean="0"/>
              <a:t> </a:t>
            </a:r>
            <a:r>
              <a:rPr lang="ru-RU" dirty="0" err="1" smtClean="0"/>
              <a:t>має</a:t>
            </a:r>
            <a:r>
              <a:rPr lang="ru-RU" dirty="0" smtClean="0"/>
              <a:t> </a:t>
            </a:r>
            <a:r>
              <a:rPr lang="ru-RU" dirty="0" err="1" smtClean="0"/>
              <a:t>свої</a:t>
            </a:r>
            <a:r>
              <a:rPr lang="ru-RU" dirty="0" smtClean="0"/>
              <a:t> </a:t>
            </a:r>
            <a:r>
              <a:rPr lang="ru-RU" b="1" dirty="0" err="1" smtClean="0"/>
              <a:t>характерні</a:t>
            </a:r>
            <a:r>
              <a:rPr lang="ru-RU" b="1" dirty="0" smtClean="0"/>
              <a:t> </a:t>
            </a:r>
            <a:r>
              <a:rPr lang="ru-RU" b="1" dirty="0" err="1" smtClean="0"/>
              <a:t>ознаки</a:t>
            </a:r>
            <a:r>
              <a:rPr lang="ru-RU" dirty="0" smtClean="0"/>
              <a:t>: </a:t>
            </a:r>
            <a:r>
              <a:rPr lang="ru-RU" dirty="0" err="1" smtClean="0"/>
              <a:t>зміст</a:t>
            </a:r>
            <a:r>
              <a:rPr lang="ru-RU" dirty="0" smtClean="0"/>
              <a:t>, тематику, склад </a:t>
            </a:r>
            <a:r>
              <a:rPr lang="ru-RU" dirty="0" err="1" smtClean="0"/>
              <a:t>учасників</a:t>
            </a:r>
            <a:r>
              <a:rPr lang="ru-RU" dirty="0" smtClean="0"/>
              <a:t>, </a:t>
            </a:r>
            <a:r>
              <a:rPr lang="ru-RU" dirty="0" err="1" smtClean="0"/>
              <a:t>місце</a:t>
            </a:r>
            <a:r>
              <a:rPr lang="ru-RU" dirty="0" smtClean="0"/>
              <a:t> </a:t>
            </a:r>
            <a:r>
              <a:rPr lang="ru-RU" dirty="0" err="1" smtClean="0"/>
              <a:t>проведення</a:t>
            </a:r>
            <a:r>
              <a:rPr lang="ru-RU" dirty="0" smtClean="0"/>
              <a:t>, </a:t>
            </a:r>
            <a:r>
              <a:rPr lang="ru-RU" dirty="0" err="1" smtClean="0"/>
              <a:t>впорядкований</a:t>
            </a:r>
            <a:r>
              <a:rPr lang="ru-RU" dirty="0" smtClean="0"/>
              <a:t> маршрут, </a:t>
            </a:r>
            <a:r>
              <a:rPr lang="ru-RU" dirty="0" err="1" smtClean="0"/>
              <a:t>тривалість</a:t>
            </a:r>
            <a:r>
              <a:rPr lang="ru-RU" dirty="0" smtClean="0"/>
              <a:t> за часом, форму </a:t>
            </a:r>
            <a:r>
              <a:rPr lang="ru-RU" dirty="0" err="1" smtClean="0"/>
              <a:t>проведення</a:t>
            </a:r>
            <a:r>
              <a:rPr lang="ru-RU" dirty="0" smtClean="0"/>
              <a:t>, </a:t>
            </a:r>
            <a:r>
              <a:rPr lang="ru-RU" dirty="0" err="1" smtClean="0"/>
              <a:t>спосіб</a:t>
            </a:r>
            <a:r>
              <a:rPr lang="ru-RU" dirty="0" smtClean="0"/>
              <a:t> </a:t>
            </a:r>
            <a:r>
              <a:rPr lang="ru-RU" dirty="0" err="1" smtClean="0"/>
              <a:t>пересування</a:t>
            </a:r>
            <a:r>
              <a:rPr lang="ru-RU" dirty="0" smtClean="0"/>
              <a:t>, </a:t>
            </a:r>
            <a:r>
              <a:rPr lang="ru-RU" dirty="0" err="1" smtClean="0"/>
              <a:t>наявність</a:t>
            </a:r>
            <a:r>
              <a:rPr lang="ru-RU" dirty="0" smtClean="0"/>
              <a:t> </a:t>
            </a:r>
            <a:r>
              <a:rPr lang="ru-RU" dirty="0" err="1" smtClean="0"/>
              <a:t>екскурсовода</a:t>
            </a:r>
            <a:r>
              <a:rPr lang="ru-RU" dirty="0" smtClean="0"/>
              <a:t>, тексту </a:t>
            </a:r>
            <a:r>
              <a:rPr lang="ru-RU" dirty="0" err="1" smtClean="0"/>
              <a:t>екскурсії</a:t>
            </a:r>
            <a:r>
              <a:rPr lang="ru-RU" dirty="0" smtClean="0"/>
              <a:t>, </a:t>
            </a:r>
            <a:r>
              <a:rPr lang="ru-RU" dirty="0" err="1" smtClean="0"/>
              <a:t>об'єктів</a:t>
            </a:r>
            <a:r>
              <a:rPr lang="ru-RU" dirty="0" smtClean="0"/>
              <a:t> показу </a:t>
            </a:r>
            <a:r>
              <a:rPr lang="ru-RU" dirty="0" err="1" smtClean="0"/>
              <a:t>і</a:t>
            </a:r>
            <a:r>
              <a:rPr lang="ru-RU" dirty="0" smtClean="0"/>
              <a:t> </a:t>
            </a:r>
            <a:r>
              <a:rPr lang="ru-RU" dirty="0" err="1" smtClean="0"/>
              <a:t>безпосередньо</a:t>
            </a:r>
            <a:r>
              <a:rPr lang="ru-RU" dirty="0" smtClean="0"/>
              <a:t> </a:t>
            </a:r>
            <a:r>
              <a:rPr lang="ru-RU" dirty="0" err="1" smtClean="0"/>
              <a:t>наявність</a:t>
            </a:r>
            <a:r>
              <a:rPr lang="ru-RU" dirty="0" smtClean="0"/>
              <a:t> самих </a:t>
            </a:r>
            <a:r>
              <a:rPr lang="ru-RU" dirty="0" err="1" smtClean="0"/>
              <a:t>учасників</a:t>
            </a:r>
            <a:r>
              <a:rPr lang="ru-RU" dirty="0" smtClean="0"/>
              <a:t>.</a:t>
            </a:r>
            <a:br>
              <a:rPr lang="ru-RU" dirty="0" smtClean="0"/>
            </a:b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Складові та ознаки екскурсії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48</a:t>
            </a:fld>
            <a:endParaRPr lang="ru-RU"/>
          </a:p>
        </p:txBody>
      </p:sp>
      <p:sp>
        <p:nvSpPr>
          <p:cNvPr id="4" name="Содержимое 3"/>
          <p:cNvSpPr>
            <a:spLocks noGrp="1"/>
          </p:cNvSpPr>
          <p:nvPr>
            <p:ph sz="quarter" idx="1"/>
          </p:nvPr>
        </p:nvSpPr>
        <p:spPr>
          <a:xfrm>
            <a:off x="611560" y="5517232"/>
            <a:ext cx="8208912" cy="1340768"/>
          </a:xfrm>
        </p:spPr>
        <p:txBody>
          <a:bodyPr>
            <a:normAutofit/>
          </a:bodyPr>
          <a:lstStyle/>
          <a:p>
            <a:r>
              <a:rPr lang="uk-UA" sz="2000" i="1" dirty="0" smtClean="0"/>
              <a:t>Для того, щоб визначити, чи певна форма інформаційної роботи є екскурсією, необхідно з’ясувати наявність основних ознак екскурсії, і якщо відсутня хоча б одна з них, не варто називати проведений захід екскурсією.</a:t>
            </a:r>
            <a:endParaRPr lang="uk-UA" sz="2000" i="1" dirty="0"/>
          </a:p>
        </p:txBody>
      </p:sp>
      <p:pic>
        <p:nvPicPr>
          <p:cNvPr id="77826" name="Picture 2"/>
          <p:cNvPicPr>
            <a:picLocks noChangeAspect="1" noChangeArrowheads="1"/>
          </p:cNvPicPr>
          <p:nvPr/>
        </p:nvPicPr>
        <p:blipFill>
          <a:blip r:embed="rId2" cstate="print"/>
          <a:srcRect l="28750" t="28889" r="6250" b="8889"/>
          <a:stretch>
            <a:fillRect/>
          </a:stretch>
        </p:blipFill>
        <p:spPr bwMode="auto">
          <a:xfrm>
            <a:off x="1043608" y="1556792"/>
            <a:ext cx="6912768" cy="3722261"/>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err="1" smtClean="0"/>
              <a:t>Класифікація</a:t>
            </a:r>
            <a:r>
              <a:rPr lang="ru-RU" dirty="0" smtClean="0"/>
              <a:t> </a:t>
            </a:r>
            <a:r>
              <a:rPr lang="ru-RU" dirty="0" err="1"/>
              <a:t>екскурсій</a:t>
            </a:r>
            <a:r>
              <a:rPr lang="ru-RU" dirty="0"/>
              <a:t> за </a:t>
            </a:r>
            <a:r>
              <a:rPr lang="ru-RU" dirty="0" err="1"/>
              <a:t>змістом</a:t>
            </a:r>
            <a:endParaRPr lang="ru-RU" dirty="0"/>
          </a:p>
        </p:txBody>
      </p:sp>
      <p:graphicFrame>
        <p:nvGraphicFramePr>
          <p:cNvPr id="4" name="Схема 3"/>
          <p:cNvGraphicFramePr/>
          <p:nvPr>
            <p:extLst>
              <p:ext uri="{D42A27DB-BD31-4B8C-83A1-F6EECF244321}">
                <p14:modId xmlns="" xmlns:p14="http://schemas.microsoft.com/office/powerpoint/2010/main" val="1833990081"/>
              </p:ext>
            </p:extLst>
          </p:nvPr>
        </p:nvGraphicFramePr>
        <p:xfrm>
          <a:off x="4139952" y="1700808"/>
          <a:ext cx="5436096"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extLst>
              <p:ext uri="{D42A27DB-BD31-4B8C-83A1-F6EECF244321}">
                <p14:modId xmlns="" xmlns:p14="http://schemas.microsoft.com/office/powerpoint/2010/main" val="2207566661"/>
              </p:ext>
            </p:extLst>
          </p:nvPr>
        </p:nvGraphicFramePr>
        <p:xfrm>
          <a:off x="251520" y="1340768"/>
          <a:ext cx="4032448" cy="27363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Стрелка вправо 5"/>
          <p:cNvSpPr/>
          <p:nvPr/>
        </p:nvSpPr>
        <p:spPr>
          <a:xfrm>
            <a:off x="4328764" y="3177807"/>
            <a:ext cx="360040" cy="432048"/>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
        <p:nvSpPr>
          <p:cNvPr id="7" name="Номер слайда 6"/>
          <p:cNvSpPr>
            <a:spLocks noGrp="1"/>
          </p:cNvSpPr>
          <p:nvPr>
            <p:ph type="sldNum" sz="quarter" idx="12"/>
          </p:nvPr>
        </p:nvSpPr>
        <p:spPr/>
        <p:txBody>
          <a:bodyPr>
            <a:normAutofit fontScale="85000" lnSpcReduction="20000"/>
          </a:bodyPr>
          <a:lstStyle/>
          <a:p>
            <a:fld id="{B19B0651-EE4F-4900-A07F-96A6BFA9D0F0}" type="slidenum">
              <a:rPr lang="ru-RU" smtClean="0"/>
              <a:pPr/>
              <a:t>49</a:t>
            </a:fld>
            <a:endParaRPr lang="ru-RU"/>
          </a:p>
        </p:txBody>
      </p:sp>
    </p:spTree>
    <p:extLst>
      <p:ext uri="{BB962C8B-B14F-4D97-AF65-F5344CB8AC3E}">
        <p14:creationId xmlns="" xmlns:p14="http://schemas.microsoft.com/office/powerpoint/2010/main" val="392618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Основні завдання вивчення навчальної дисципліни</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5</a:t>
            </a:fld>
            <a:endParaRPr lang="ru-RU"/>
          </a:p>
        </p:txBody>
      </p:sp>
      <p:sp>
        <p:nvSpPr>
          <p:cNvPr id="4" name="Содержимое 3"/>
          <p:cNvSpPr>
            <a:spLocks noGrp="1"/>
          </p:cNvSpPr>
          <p:nvPr>
            <p:ph sz="quarter" idx="1"/>
          </p:nvPr>
        </p:nvSpPr>
        <p:spPr>
          <a:xfrm>
            <a:off x="612648" y="1600200"/>
            <a:ext cx="8279832" cy="5257800"/>
          </a:xfrm>
        </p:spPr>
        <p:txBody>
          <a:bodyPr>
            <a:normAutofit fontScale="77500" lnSpcReduction="20000"/>
          </a:bodyPr>
          <a:lstStyle/>
          <a:p>
            <a:pPr lvl="0"/>
            <a:r>
              <a:rPr lang="uk-UA" dirty="0" smtClean="0"/>
              <a:t>розкриття понятійно-термінологічний апарат екскурсійної справи;</a:t>
            </a:r>
            <a:endParaRPr lang="ru-RU" dirty="0" smtClean="0"/>
          </a:p>
          <a:p>
            <a:pPr lvl="0"/>
            <a:r>
              <a:rPr lang="uk-UA" dirty="0" smtClean="0"/>
              <a:t>розкриття особливості створення нової екскурсії;</a:t>
            </a:r>
            <a:endParaRPr lang="ru-RU" dirty="0" smtClean="0"/>
          </a:p>
          <a:p>
            <a:pPr lvl="0"/>
            <a:r>
              <a:rPr lang="uk-UA" dirty="0" smtClean="0"/>
              <a:t>оволодіння методикою планування та розробки екскурсій, туристичних маршрутів.</a:t>
            </a:r>
            <a:endParaRPr lang="ru-RU" dirty="0" smtClean="0"/>
          </a:p>
          <a:p>
            <a:pPr lvl="0"/>
            <a:r>
              <a:rPr lang="uk-UA" dirty="0" smtClean="0"/>
              <a:t>оволодіння знаннями з організації екскурсійного обслуговування різних груп/категорій екскурсантів; </a:t>
            </a:r>
            <a:endParaRPr lang="ru-RU" dirty="0" smtClean="0"/>
          </a:p>
          <a:p>
            <a:pPr lvl="0"/>
            <a:r>
              <a:rPr lang="uk-UA" dirty="0" smtClean="0"/>
              <a:t>вивчення основних етапів підготовки екскурсії; висвітлити специфіку методики проведення оглядових і тематичних екскурсій;</a:t>
            </a:r>
            <a:endParaRPr lang="ru-RU" dirty="0" smtClean="0"/>
          </a:p>
          <a:p>
            <a:pPr lvl="0"/>
            <a:r>
              <a:rPr lang="uk-UA" dirty="0" smtClean="0"/>
              <a:t>формування екскурсійної майстерності; </a:t>
            </a:r>
            <a:endParaRPr lang="ru-RU" dirty="0" smtClean="0"/>
          </a:p>
          <a:p>
            <a:pPr lvl="0"/>
            <a:r>
              <a:rPr lang="uk-UA" dirty="0" smtClean="0"/>
              <a:t>виявлення основних напрямів і тенденцій розвитку екскурсійного обслуговування в сучасних умовах; </a:t>
            </a:r>
            <a:endParaRPr lang="ru-RU" dirty="0" smtClean="0"/>
          </a:p>
          <a:p>
            <a:pPr lvl="0"/>
            <a:r>
              <a:rPr lang="uk-UA" dirty="0" smtClean="0"/>
              <a:t>набуття студентами навичок роботи з нормативними матеріалами щодо організації екскурсійної діяльності в туристичній індустрії.</a:t>
            </a:r>
            <a:endParaRPr lang="ru-RU"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990600"/>
          </a:xfrm>
        </p:spPr>
        <p:txBody>
          <a:bodyPr>
            <a:normAutofit fontScale="90000"/>
          </a:bodyPr>
          <a:lstStyle/>
          <a:p>
            <a:pPr algn="ctr"/>
            <a:r>
              <a:rPr lang="ru-RU" b="1" dirty="0" err="1"/>
              <a:t>Соціально-культурні</a:t>
            </a:r>
            <a:r>
              <a:rPr lang="ru-RU" b="1" dirty="0"/>
              <a:t> </a:t>
            </a:r>
            <a:r>
              <a:rPr lang="ru-RU" b="1" dirty="0" err="1"/>
              <a:t>функції</a:t>
            </a:r>
            <a:r>
              <a:rPr lang="ru-RU" b="1" dirty="0"/>
              <a:t> </a:t>
            </a:r>
            <a:r>
              <a:rPr lang="ru-RU" b="1" dirty="0" err="1"/>
              <a:t>екскурсії</a:t>
            </a:r>
            <a:r>
              <a:rPr lang="ru-RU" b="1" dirty="0"/>
              <a:t> </a:t>
            </a:r>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1641329189"/>
              </p:ext>
            </p:extLst>
          </p:nvPr>
        </p:nvGraphicFramePr>
        <p:xfrm>
          <a:off x="323528" y="1340768"/>
          <a:ext cx="8712968"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50</a:t>
            </a:fld>
            <a:endParaRPr lang="ru-RU"/>
          </a:p>
        </p:txBody>
      </p:sp>
    </p:spTree>
    <p:extLst>
      <p:ext uri="{BB962C8B-B14F-4D97-AF65-F5344CB8AC3E}">
        <p14:creationId xmlns="" xmlns:p14="http://schemas.microsoft.com/office/powerpoint/2010/main" val="251145925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fontScale="90000"/>
          </a:bodyPr>
          <a:lstStyle/>
          <a:p>
            <a:pPr algn="ctr"/>
            <a:r>
              <a:rPr lang="uk-UA" b="1" dirty="0" smtClean="0"/>
              <a:t>Основні функції, що виконують екскурсії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51</a:t>
            </a:fld>
            <a:endParaRPr lang="ru-RU"/>
          </a:p>
        </p:txBody>
      </p:sp>
      <p:sp>
        <p:nvSpPr>
          <p:cNvPr id="6" name="Текст 5"/>
          <p:cNvSpPr>
            <a:spLocks noGrp="1"/>
          </p:cNvSpPr>
          <p:nvPr>
            <p:ph sz="quarter" idx="1"/>
          </p:nvPr>
        </p:nvSpPr>
        <p:spPr>
          <a:xfrm>
            <a:off x="612648" y="1484784"/>
            <a:ext cx="8279832" cy="5256584"/>
          </a:xfrm>
        </p:spPr>
        <p:txBody>
          <a:bodyPr>
            <a:noAutofit/>
          </a:bodyPr>
          <a:lstStyle/>
          <a:p>
            <a:pPr>
              <a:lnSpc>
                <a:spcPct val="90000"/>
              </a:lnSpc>
            </a:pPr>
            <a:r>
              <a:rPr lang="uk-UA" sz="2400" b="1" dirty="0" smtClean="0"/>
              <a:t>Пізнавальна</a:t>
            </a:r>
            <a:r>
              <a:rPr lang="uk-UA" sz="2400" dirty="0" smtClean="0"/>
              <a:t> – ознайомлення із архітектурою, історичними та мистецькими характеристиками об’єктів тощо; </a:t>
            </a:r>
          </a:p>
          <a:p>
            <a:pPr>
              <a:lnSpc>
                <a:spcPct val="90000"/>
              </a:lnSpc>
            </a:pPr>
            <a:r>
              <a:rPr lang="uk-UA" sz="2400" b="1" dirty="0" smtClean="0"/>
              <a:t>рекреаційна</a:t>
            </a:r>
            <a:r>
              <a:rPr lang="uk-UA" sz="2400" dirty="0" smtClean="0"/>
              <a:t> – зняття виробничої чи невиробничої психофізіологічної втоми, душевних мук, відновлення фізичних і духовних сил людини; </a:t>
            </a:r>
          </a:p>
          <a:p>
            <a:pPr>
              <a:lnSpc>
                <a:spcPct val="90000"/>
              </a:lnSpc>
            </a:pPr>
            <a:r>
              <a:rPr lang="uk-UA" sz="2400" b="1" dirty="0" smtClean="0"/>
              <a:t>виховна</a:t>
            </a:r>
            <a:r>
              <a:rPr lang="uk-UA" sz="2400" dirty="0" smtClean="0"/>
              <a:t> – одержання протягом мандрівки знань про об’єкти, що має вплив на формування ідейного, естетичного, патріотичного чи трудового, виховного аспекту; </a:t>
            </a:r>
          </a:p>
          <a:p>
            <a:pPr>
              <a:lnSpc>
                <a:spcPct val="90000"/>
              </a:lnSpc>
            </a:pPr>
            <a:r>
              <a:rPr lang="uk-UA" sz="2400" b="1" dirty="0" smtClean="0"/>
              <a:t>економічна</a:t>
            </a:r>
            <a:r>
              <a:rPr lang="uk-UA" sz="2400" dirty="0" smtClean="0"/>
              <a:t> – формування сфери послуг і зв’язків з іншими галузями господарства; розвиток окремих територій і сприяння зайнятості населення; збільшення грошових надходжень до бюджету; </a:t>
            </a:r>
          </a:p>
          <a:p>
            <a:pPr>
              <a:lnSpc>
                <a:spcPct val="90000"/>
              </a:lnSpc>
            </a:pPr>
            <a:r>
              <a:rPr lang="uk-UA" sz="2400" b="1" dirty="0" smtClean="0"/>
              <a:t>соціокультурна</a:t>
            </a:r>
            <a:r>
              <a:rPr lang="uk-UA" sz="2400" dirty="0" smtClean="0"/>
              <a:t> – гармонійний розвиток особистості; зближення народів;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Основні функції, що виконують екскурсії </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52</a:t>
            </a:fld>
            <a:endParaRPr lang="ru-RU"/>
          </a:p>
        </p:txBody>
      </p:sp>
      <p:sp>
        <p:nvSpPr>
          <p:cNvPr id="4" name="Содержимое 3"/>
          <p:cNvSpPr>
            <a:spLocks noGrp="1"/>
          </p:cNvSpPr>
          <p:nvPr>
            <p:ph sz="quarter" idx="1"/>
          </p:nvPr>
        </p:nvSpPr>
        <p:spPr>
          <a:xfrm>
            <a:off x="611560" y="1484784"/>
            <a:ext cx="8207824" cy="5069160"/>
          </a:xfrm>
        </p:spPr>
        <p:txBody>
          <a:bodyPr>
            <a:noAutofit/>
          </a:bodyPr>
          <a:lstStyle/>
          <a:p>
            <a:pPr>
              <a:lnSpc>
                <a:spcPct val="90000"/>
              </a:lnSpc>
              <a:spcBef>
                <a:spcPts val="0"/>
              </a:spcBef>
            </a:pPr>
            <a:r>
              <a:rPr lang="uk-UA" sz="2400" b="1" dirty="0" smtClean="0"/>
              <a:t>ознайомча</a:t>
            </a:r>
            <a:r>
              <a:rPr lang="uk-UA" sz="2400" dirty="0" smtClean="0"/>
              <a:t> – можливість реально оглянути територію чи об’єкт; </a:t>
            </a:r>
          </a:p>
          <a:p>
            <a:pPr>
              <a:lnSpc>
                <a:spcPct val="90000"/>
              </a:lnSpc>
              <a:spcBef>
                <a:spcPts val="0"/>
              </a:spcBef>
            </a:pPr>
            <a:r>
              <a:rPr lang="uk-UA" sz="2400" b="1" dirty="0" smtClean="0"/>
              <a:t>інформаційна</a:t>
            </a:r>
            <a:r>
              <a:rPr lang="uk-UA" sz="2400" dirty="0" smtClean="0"/>
              <a:t> – отримання нових знань щодо існуючих об’єктів, життя і діяльності видатних людей, історичного розвитку території тощо; </a:t>
            </a:r>
          </a:p>
          <a:p>
            <a:pPr>
              <a:lnSpc>
                <a:spcPct val="90000"/>
              </a:lnSpc>
              <a:spcBef>
                <a:spcPts val="0"/>
              </a:spcBef>
            </a:pPr>
            <a:r>
              <a:rPr lang="uk-UA" sz="2400" b="1" dirty="0" smtClean="0"/>
              <a:t>світоглядна</a:t>
            </a:r>
            <a:r>
              <a:rPr lang="uk-UA" sz="2400" dirty="0" smtClean="0"/>
              <a:t> – можливість уявлення власної картини світу, зокрема зрозуміти, в чому сенс людського життя, яка місія людини на Землі;</a:t>
            </a:r>
          </a:p>
          <a:p>
            <a:pPr>
              <a:lnSpc>
                <a:spcPct val="90000"/>
              </a:lnSpc>
              <a:spcBef>
                <a:spcPts val="0"/>
              </a:spcBef>
            </a:pPr>
            <a:r>
              <a:rPr lang="uk-UA" sz="2400" b="1" dirty="0" smtClean="0"/>
              <a:t>комунікаційна</a:t>
            </a:r>
            <a:r>
              <a:rPr lang="uk-UA" sz="2400" dirty="0" smtClean="0"/>
              <a:t> – можливість спілкування людей між собою;</a:t>
            </a:r>
          </a:p>
          <a:p>
            <a:pPr>
              <a:lnSpc>
                <a:spcPct val="90000"/>
              </a:lnSpc>
              <a:spcBef>
                <a:spcPts val="0"/>
              </a:spcBef>
            </a:pPr>
            <a:r>
              <a:rPr lang="uk-UA" sz="2400" b="1" dirty="0" smtClean="0"/>
              <a:t>інтеграційна</a:t>
            </a:r>
            <a:r>
              <a:rPr lang="uk-UA" sz="2400" dirty="0" smtClean="0"/>
              <a:t> – об’єднання людей; створення умов для солідарності та згуртованості соціальних груп, підтримка рівноваги суспільних відносин, їх гармонізації; </a:t>
            </a:r>
          </a:p>
          <a:p>
            <a:pPr>
              <a:lnSpc>
                <a:spcPct val="90000"/>
              </a:lnSpc>
              <a:spcBef>
                <a:spcPts val="0"/>
              </a:spcBef>
            </a:pPr>
            <a:r>
              <a:rPr lang="uk-UA" sz="2400" b="1" dirty="0" smtClean="0"/>
              <a:t>регулятивна</a:t>
            </a:r>
            <a:r>
              <a:rPr lang="uk-UA" sz="2400" dirty="0" smtClean="0"/>
              <a:t> – дотримання поведінки людей за заздалегідь визначеною схемою (відповідно до норм, вимог тощо);</a:t>
            </a:r>
            <a:endParaRPr lang="uk-UA" sz="24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Основні функції, що виконують екскурсії </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53</a:t>
            </a:fld>
            <a:endParaRPr lang="ru-RU"/>
          </a:p>
        </p:txBody>
      </p:sp>
      <p:sp>
        <p:nvSpPr>
          <p:cNvPr id="4" name="Содержимое 3"/>
          <p:cNvSpPr>
            <a:spLocks noGrp="1"/>
          </p:cNvSpPr>
          <p:nvPr>
            <p:ph sz="quarter" idx="1"/>
          </p:nvPr>
        </p:nvSpPr>
        <p:spPr>
          <a:xfrm>
            <a:off x="612648" y="1600200"/>
            <a:ext cx="8351840" cy="5141168"/>
          </a:xfrm>
        </p:spPr>
        <p:txBody>
          <a:bodyPr>
            <a:noAutofit/>
          </a:bodyPr>
          <a:lstStyle/>
          <a:p>
            <a:pPr>
              <a:lnSpc>
                <a:spcPct val="90000"/>
              </a:lnSpc>
            </a:pPr>
            <a:r>
              <a:rPr lang="uk-UA" sz="2100" b="1" dirty="0" smtClean="0"/>
              <a:t>естетична</a:t>
            </a:r>
            <a:r>
              <a:rPr lang="uk-UA" sz="2100" dirty="0" smtClean="0"/>
              <a:t> – розвиток естетичного й художнього смаків;</a:t>
            </a:r>
          </a:p>
          <a:p>
            <a:pPr>
              <a:lnSpc>
                <a:spcPct val="90000"/>
              </a:lnSpc>
            </a:pPr>
            <a:r>
              <a:rPr lang="uk-UA" sz="2100" b="1" dirty="0" smtClean="0"/>
              <a:t>реабілітаційна</a:t>
            </a:r>
            <a:r>
              <a:rPr lang="uk-UA" sz="2100" dirty="0" smtClean="0"/>
              <a:t> – зняття життєво важливих суперечностей і проблем людського буття; психологічно компенсує обмеженість, безсилля, залежність людей від умов існування (застосовувалася під час Майдану і Революції гідності, для мобілізованих воїнів АТО); </a:t>
            </a:r>
          </a:p>
          <a:p>
            <a:pPr>
              <a:lnSpc>
                <a:spcPct val="90000"/>
              </a:lnSpc>
            </a:pPr>
            <a:r>
              <a:rPr lang="uk-UA" sz="2100" b="1" dirty="0" smtClean="0"/>
              <a:t>дозвільно-організаційна</a:t>
            </a:r>
            <a:r>
              <a:rPr lang="uk-UA" sz="2100" dirty="0" smtClean="0"/>
              <a:t> – форма організації дозвілля й відпочинку з активними елементами пізнання; </a:t>
            </a:r>
          </a:p>
          <a:p>
            <a:pPr>
              <a:lnSpc>
                <a:spcPct val="90000"/>
              </a:lnSpc>
            </a:pPr>
            <a:r>
              <a:rPr lang="uk-UA" sz="2100" b="1" dirty="0" smtClean="0"/>
              <a:t>духовно-просвітницька</a:t>
            </a:r>
            <a:r>
              <a:rPr lang="uk-UA" sz="2100" dirty="0" smtClean="0"/>
              <a:t> – ознайомлення з основами віри, з релігійними практиками; </a:t>
            </a:r>
          </a:p>
          <a:p>
            <a:pPr>
              <a:lnSpc>
                <a:spcPct val="90000"/>
              </a:lnSpc>
            </a:pPr>
            <a:r>
              <a:rPr lang="uk-UA" sz="2100" b="1" dirty="0" smtClean="0"/>
              <a:t>інтелектуально-розвиваюча</a:t>
            </a:r>
            <a:r>
              <a:rPr lang="uk-UA" sz="2100" dirty="0" smtClean="0"/>
              <a:t> – можливість демонстрування і розширення власних знань (характерна для </a:t>
            </a:r>
            <a:r>
              <a:rPr lang="uk-UA" sz="2100" dirty="0" err="1" smtClean="0"/>
              <a:t>екскурсій-квестів</a:t>
            </a:r>
            <a:r>
              <a:rPr lang="uk-UA" sz="2100" dirty="0" smtClean="0"/>
              <a:t>); </a:t>
            </a:r>
          </a:p>
          <a:p>
            <a:pPr>
              <a:lnSpc>
                <a:spcPct val="90000"/>
              </a:lnSpc>
            </a:pPr>
            <a:r>
              <a:rPr lang="uk-UA" sz="2100" b="1" dirty="0" err="1" smtClean="0"/>
              <a:t>інтересо-об’єднуюча</a:t>
            </a:r>
            <a:r>
              <a:rPr lang="uk-UA" sz="2100" dirty="0" smtClean="0"/>
              <a:t> – створення умов для об’єднання людей, що мають спільні вподобання; </a:t>
            </a:r>
          </a:p>
          <a:p>
            <a:pPr>
              <a:lnSpc>
                <a:spcPct val="90000"/>
              </a:lnSpc>
            </a:pPr>
            <a:r>
              <a:rPr lang="uk-UA" sz="2100" b="1" dirty="0" smtClean="0"/>
              <a:t>особистісно-формуюча</a:t>
            </a:r>
            <a:r>
              <a:rPr lang="uk-UA" sz="2100" dirty="0" smtClean="0"/>
              <a:t> – отримання нових знань, самовдосконалення шляхом пізнання (себе, процесу, довкілля) та ін. </a:t>
            </a:r>
            <a:endParaRPr lang="uk-UA" sz="21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smtClean="0"/>
              <a:t>Функції</a:t>
            </a:r>
            <a:r>
              <a:rPr lang="ru-RU" b="1" dirty="0" smtClean="0"/>
              <a:t> </a:t>
            </a:r>
            <a:r>
              <a:rPr lang="ru-RU" b="1" dirty="0" err="1"/>
              <a:t>екскурсії</a:t>
            </a:r>
            <a:endParaRPr lang="ru-RU" b="1" dirty="0"/>
          </a:p>
        </p:txBody>
      </p:sp>
      <p:graphicFrame>
        <p:nvGraphicFramePr>
          <p:cNvPr id="4" name="Объект 3"/>
          <p:cNvGraphicFramePr>
            <a:graphicFrameLocks noGrp="1"/>
          </p:cNvGraphicFramePr>
          <p:nvPr>
            <p:ph sz="quarter" idx="1"/>
            <p:extLst>
              <p:ext uri="{D42A27DB-BD31-4B8C-83A1-F6EECF244321}">
                <p14:modId xmlns="" xmlns:p14="http://schemas.microsoft.com/office/powerpoint/2010/main" val="2995752807"/>
              </p:ext>
            </p:extLst>
          </p:nvPr>
        </p:nvGraphicFramePr>
        <p:xfrm>
          <a:off x="612775" y="1600200"/>
          <a:ext cx="81534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Номер слайда 4"/>
          <p:cNvSpPr>
            <a:spLocks noGrp="1"/>
          </p:cNvSpPr>
          <p:nvPr>
            <p:ph type="sldNum" sz="quarter" idx="12"/>
          </p:nvPr>
        </p:nvSpPr>
        <p:spPr/>
        <p:txBody>
          <a:bodyPr>
            <a:normAutofit fontScale="85000" lnSpcReduction="20000"/>
          </a:bodyPr>
          <a:lstStyle/>
          <a:p>
            <a:fld id="{B19B0651-EE4F-4900-A07F-96A6BFA9D0F0}" type="slidenum">
              <a:rPr lang="ru-RU" smtClean="0"/>
              <a:pPr/>
              <a:t>54</a:t>
            </a:fld>
            <a:endParaRPr lang="ru-RU"/>
          </a:p>
        </p:txBody>
      </p:sp>
    </p:spTree>
    <p:extLst>
      <p:ext uri="{BB962C8B-B14F-4D97-AF65-F5344CB8AC3E}">
        <p14:creationId xmlns="" xmlns:p14="http://schemas.microsoft.com/office/powerpoint/2010/main" val="301430805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990600"/>
          </a:xfrm>
        </p:spPr>
        <p:txBody>
          <a:bodyPr/>
          <a:lstStyle/>
          <a:p>
            <a:pPr algn="ctr"/>
            <a:r>
              <a:rPr lang="uk-UA" b="1" dirty="0"/>
              <a:t>Функція пізнання </a:t>
            </a:r>
            <a:endParaRPr lang="ru-RU" b="1" dirty="0"/>
          </a:p>
        </p:txBody>
      </p:sp>
      <p:sp>
        <p:nvSpPr>
          <p:cNvPr id="3" name="Объект 2"/>
          <p:cNvSpPr>
            <a:spLocks noGrp="1"/>
          </p:cNvSpPr>
          <p:nvPr>
            <p:ph sz="quarter" idx="1"/>
          </p:nvPr>
        </p:nvSpPr>
        <p:spPr>
          <a:xfrm>
            <a:off x="323528" y="908720"/>
            <a:ext cx="8568952" cy="5832648"/>
          </a:xfrm>
        </p:spPr>
        <p:txBody>
          <a:bodyPr>
            <a:normAutofit fontScale="77500" lnSpcReduction="20000"/>
          </a:bodyPr>
          <a:lstStyle/>
          <a:p>
            <a:r>
              <a:rPr lang="uk-UA" dirty="0" smtClean="0"/>
              <a:t>Є </a:t>
            </a:r>
            <a:r>
              <a:rPr lang="uk-UA" dirty="0"/>
              <a:t>провідною для екскурсії. </a:t>
            </a:r>
            <a:endParaRPr lang="uk-UA" dirty="0" smtClean="0"/>
          </a:p>
          <a:p>
            <a:r>
              <a:rPr lang="uk-UA" dirty="0" smtClean="0"/>
              <a:t>Спрямована </a:t>
            </a:r>
            <a:r>
              <a:rPr lang="uk-UA" dirty="0"/>
              <a:t>на формування нових знань науково-популярного характеру. </a:t>
            </a:r>
            <a:endParaRPr lang="uk-UA" dirty="0" smtClean="0"/>
          </a:p>
          <a:p>
            <a:r>
              <a:rPr lang="uk-UA" dirty="0" smtClean="0"/>
              <a:t>Принцип </a:t>
            </a:r>
            <a:r>
              <a:rPr lang="uk-UA" dirty="0"/>
              <a:t>науковості передбачає достовірність матеріалу. </a:t>
            </a:r>
            <a:endParaRPr lang="uk-UA" dirty="0" smtClean="0"/>
          </a:p>
          <a:p>
            <a:r>
              <a:rPr lang="uk-UA" dirty="0" smtClean="0"/>
              <a:t>Текст </a:t>
            </a:r>
            <a:r>
              <a:rPr lang="uk-UA" dirty="0"/>
              <a:t>екскурсії може містити й «не наукову» інформацію. </a:t>
            </a:r>
            <a:r>
              <a:rPr lang="uk-UA" dirty="0" smtClean="0"/>
              <a:t>Це </a:t>
            </a:r>
            <a:r>
              <a:rPr lang="uk-UA" dirty="0"/>
              <a:t>легенди, міфи, вірування, цитати з художніх творів. </a:t>
            </a:r>
            <a:endParaRPr lang="uk-UA" dirty="0" smtClean="0"/>
          </a:p>
          <a:p>
            <a:r>
              <a:rPr lang="uk-UA" dirty="0" smtClean="0"/>
              <a:t>Популярність </a:t>
            </a:r>
            <a:r>
              <a:rPr lang="uk-UA" dirty="0"/>
              <a:t>наукових знань полягає в тому, що вони мають бути присвячені тематиці, цікавій широкому загалу. </a:t>
            </a:r>
            <a:endParaRPr lang="uk-UA" dirty="0" smtClean="0"/>
          </a:p>
          <a:p>
            <a:r>
              <a:rPr lang="uk-UA" dirty="0" smtClean="0"/>
              <a:t>Процес </a:t>
            </a:r>
            <a:r>
              <a:rPr lang="uk-UA" dirty="0"/>
              <a:t>пізнання на екскурсії вимагає завершеності в розкритті теми. </a:t>
            </a:r>
            <a:endParaRPr lang="uk-UA" dirty="0" smtClean="0"/>
          </a:p>
          <a:p>
            <a:r>
              <a:rPr lang="uk-UA" dirty="0" smtClean="0"/>
              <a:t>Принцип </a:t>
            </a:r>
            <a:r>
              <a:rPr lang="uk-UA" dirty="0"/>
              <a:t>популярності також передбачає, що знання повинні бути доступними. Це означає, що для їх сприйняття екскурсантам не потрібна попередня підготовка. </a:t>
            </a:r>
            <a:endParaRPr lang="uk-UA" dirty="0" smtClean="0"/>
          </a:p>
          <a:p>
            <a:r>
              <a:rPr lang="uk-UA" dirty="0" smtClean="0"/>
              <a:t>Залежно </a:t>
            </a:r>
            <a:r>
              <a:rPr lang="uk-UA" dirty="0"/>
              <a:t>від аудиторії, текст екскурсії має три рівні складності</a:t>
            </a:r>
            <a:r>
              <a:rPr lang="uk-UA" dirty="0" smtClean="0"/>
              <a:t>:</a:t>
            </a:r>
          </a:p>
          <a:p>
            <a:pPr marL="622300" indent="-182563"/>
            <a:r>
              <a:rPr lang="uk-UA" dirty="0" smtClean="0"/>
              <a:t>для </a:t>
            </a:r>
            <a:r>
              <a:rPr lang="uk-UA" dirty="0"/>
              <a:t>дітей, </a:t>
            </a:r>
            <a:endParaRPr lang="uk-UA" dirty="0" smtClean="0"/>
          </a:p>
          <a:p>
            <a:pPr marL="622300" indent="-182563"/>
            <a:r>
              <a:rPr lang="uk-UA" dirty="0" smtClean="0"/>
              <a:t>для </a:t>
            </a:r>
            <a:r>
              <a:rPr lang="uk-UA" dirty="0"/>
              <a:t>загалу, </a:t>
            </a:r>
            <a:endParaRPr lang="uk-UA" dirty="0" smtClean="0"/>
          </a:p>
          <a:p>
            <a:pPr marL="622300" indent="-182563"/>
            <a:r>
              <a:rPr lang="uk-UA" dirty="0" smtClean="0"/>
              <a:t>для </a:t>
            </a:r>
            <a:r>
              <a:rPr lang="uk-UA" dirty="0"/>
              <a:t>фахових груп. </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55</a:t>
            </a:fld>
            <a:endParaRPr lang="ru-RU"/>
          </a:p>
        </p:txBody>
      </p:sp>
    </p:spTree>
    <p:extLst>
      <p:ext uri="{BB962C8B-B14F-4D97-AF65-F5344CB8AC3E}">
        <p14:creationId xmlns="" xmlns:p14="http://schemas.microsoft.com/office/powerpoint/2010/main" val="3497610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err="1"/>
              <a:t>Функція</a:t>
            </a:r>
            <a:r>
              <a:rPr lang="ru-RU" b="1" dirty="0"/>
              <a:t> </a:t>
            </a:r>
            <a:r>
              <a:rPr lang="ru-RU" b="1" dirty="0" err="1"/>
              <a:t>виховання</a:t>
            </a:r>
            <a:endParaRPr lang="ru-RU" b="1" dirty="0"/>
          </a:p>
        </p:txBody>
      </p:sp>
      <p:sp>
        <p:nvSpPr>
          <p:cNvPr id="3" name="Объект 2"/>
          <p:cNvSpPr>
            <a:spLocks noGrp="1"/>
          </p:cNvSpPr>
          <p:nvPr>
            <p:ph sz="quarter" idx="1"/>
          </p:nvPr>
        </p:nvSpPr>
        <p:spPr>
          <a:xfrm>
            <a:off x="612648" y="1600200"/>
            <a:ext cx="8531352" cy="5257800"/>
          </a:xfrm>
        </p:spPr>
        <p:txBody>
          <a:bodyPr>
            <a:noAutofit/>
          </a:bodyPr>
          <a:lstStyle/>
          <a:p>
            <a:r>
              <a:rPr lang="uk-UA" sz="2400" dirty="0" smtClean="0"/>
              <a:t>Невід'ємно пов'язана з пізнавальним процесом.</a:t>
            </a:r>
          </a:p>
          <a:p>
            <a:r>
              <a:rPr lang="uk-UA" sz="2400" dirty="0" smtClean="0"/>
              <a:t>Має на меті розвиток навичок пізнання, закладає гуманістичні цінності, вчить «бачити прекрасне». Реалізувати цю функцію допомагає не лише добирання відповідних об'єктів і матеріалів, але й тенденційність екскурсовода як об'єктивний прояв його активної життєвої позиції. Він у своїй діяльності повинен керуватися чіткими засадами гуманістичного й естетичного виховання, бути носієм усіх тих цінностей, які він намагається передати екскурсантам.</a:t>
            </a:r>
          </a:p>
          <a:p>
            <a:r>
              <a:rPr lang="uk-UA" sz="2400" dirty="0" smtClean="0"/>
              <a:t>Побачене й почуте на екскурсії має підштовхувати до оцінок і висновків. Проте процес виховання повинен відбуватися ненав'язливо - головне, щоб оцінні судження сприймалися екскурсантами як їхні власні. </a:t>
            </a:r>
            <a:endParaRPr lang="uk-UA" sz="2400"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56</a:t>
            </a:fld>
            <a:endParaRPr lang="ru-RU"/>
          </a:p>
        </p:txBody>
      </p:sp>
    </p:spTree>
    <p:extLst>
      <p:ext uri="{BB962C8B-B14F-4D97-AF65-F5344CB8AC3E}">
        <p14:creationId xmlns="" xmlns:p14="http://schemas.microsoft.com/office/powerpoint/2010/main" val="211852199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a:t>Функція</a:t>
            </a:r>
            <a:r>
              <a:rPr lang="ru-RU" b="1" dirty="0"/>
              <a:t> </a:t>
            </a:r>
            <a:r>
              <a:rPr lang="ru-RU" b="1" dirty="0" err="1"/>
              <a:t>організації</a:t>
            </a:r>
            <a:r>
              <a:rPr lang="ru-RU" b="1" dirty="0"/>
              <a:t> культурного </a:t>
            </a:r>
            <a:r>
              <a:rPr lang="ru-RU" b="1" dirty="0" err="1" smtClean="0"/>
              <a:t>дозвілля</a:t>
            </a:r>
            <a:r>
              <a:rPr lang="ru-RU" b="1" dirty="0" smtClean="0"/>
              <a:t> </a:t>
            </a:r>
            <a:endParaRPr lang="ru-RU" b="1" dirty="0"/>
          </a:p>
        </p:txBody>
      </p:sp>
      <p:sp>
        <p:nvSpPr>
          <p:cNvPr id="3" name="Объект 2"/>
          <p:cNvSpPr>
            <a:spLocks noGrp="1"/>
          </p:cNvSpPr>
          <p:nvPr>
            <p:ph sz="quarter" idx="1"/>
          </p:nvPr>
        </p:nvSpPr>
        <p:spPr>
          <a:xfrm>
            <a:off x="612648" y="1600200"/>
            <a:ext cx="8351840" cy="5141168"/>
          </a:xfrm>
        </p:spPr>
        <p:txBody>
          <a:bodyPr>
            <a:normAutofit fontScale="85000" lnSpcReduction="20000"/>
          </a:bodyPr>
          <a:lstStyle/>
          <a:p>
            <a:r>
              <a:rPr lang="uk-UA" dirty="0" smtClean="0"/>
              <a:t>Під дозвіллям розуміють ту частину часу, що залишається в розпорядженні людини після робочого дня. Це вільний час у межах доби, тижня, року, який людина витрачає на власний розсуд, у т.ч. на активний відпочинок. </a:t>
            </a:r>
          </a:p>
          <a:p>
            <a:r>
              <a:rPr lang="uk-UA" dirty="0" smtClean="0"/>
              <a:t>З огляду на це, екскурсію відносять до тієї групи занять, що визначається терміном «пізнання і відпочинок». Будучи формою культурного дозвілля, вона забезпечує задоволення духовних і рекреаційних потреб людини.</a:t>
            </a:r>
          </a:p>
          <a:p>
            <a:r>
              <a:rPr lang="uk-UA" dirty="0" smtClean="0"/>
              <a:t>Найбільшої популярності екскурсії, як форма організації культурного дозвілля, набули в туристів.</a:t>
            </a:r>
          </a:p>
          <a:p>
            <a:r>
              <a:rPr lang="uk-UA" dirty="0" smtClean="0"/>
              <a:t>Пізнавальний </a:t>
            </a:r>
            <a:r>
              <a:rPr lang="uk-UA" dirty="0"/>
              <a:t>процес набуває певних особливостей - насамперед, він має бути цікавим і не вимагати від екскурсантів надмірних зусиль для засвоєння інформації. Пізнання на екскурсії здійснюється через показ і розповідь. </a:t>
            </a:r>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57</a:t>
            </a:fld>
            <a:endParaRPr lang="ru-RU"/>
          </a:p>
        </p:txBody>
      </p:sp>
    </p:spTree>
    <p:extLst>
      <p:ext uri="{BB962C8B-B14F-4D97-AF65-F5344CB8AC3E}">
        <p14:creationId xmlns="" xmlns:p14="http://schemas.microsoft.com/office/powerpoint/2010/main" val="25312881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a:t>Функція</a:t>
            </a:r>
            <a:r>
              <a:rPr lang="ru-RU" b="1" dirty="0"/>
              <a:t> </a:t>
            </a:r>
            <a:r>
              <a:rPr lang="ru-RU" b="1" dirty="0" err="1"/>
              <a:t>розширення</a:t>
            </a:r>
            <a:r>
              <a:rPr lang="ru-RU" b="1" dirty="0"/>
              <a:t> </a:t>
            </a:r>
            <a:r>
              <a:rPr lang="ru-RU" b="1" dirty="0" err="1"/>
              <a:t>світогляду</a:t>
            </a:r>
            <a:r>
              <a:rPr lang="ru-RU" b="1" dirty="0"/>
              <a:t> та </a:t>
            </a:r>
            <a:r>
              <a:rPr lang="ru-RU" b="1" dirty="0" err="1"/>
              <a:t>формування</a:t>
            </a:r>
            <a:r>
              <a:rPr lang="ru-RU" b="1" dirty="0"/>
              <a:t> </a:t>
            </a:r>
            <a:r>
              <a:rPr lang="ru-RU" b="1" dirty="0" err="1"/>
              <a:t>інтересів</a:t>
            </a:r>
            <a:endParaRPr lang="ru-RU" b="1" dirty="0"/>
          </a:p>
        </p:txBody>
      </p:sp>
      <p:sp>
        <p:nvSpPr>
          <p:cNvPr id="3" name="Объект 2"/>
          <p:cNvSpPr>
            <a:spLocks noGrp="1"/>
          </p:cNvSpPr>
          <p:nvPr>
            <p:ph sz="quarter" idx="1"/>
          </p:nvPr>
        </p:nvSpPr>
        <p:spPr>
          <a:xfrm>
            <a:off x="612648" y="1600200"/>
            <a:ext cx="8351840" cy="5257800"/>
          </a:xfrm>
        </p:spPr>
        <p:txBody>
          <a:bodyPr>
            <a:normAutofit/>
          </a:bodyPr>
          <a:lstStyle/>
          <a:p>
            <a:r>
              <a:rPr lang="uk-UA" dirty="0" smtClean="0"/>
              <a:t>Кожна екскурсія сприяє духовному збагаченню людини. Ії учасники дізнаються чимало нового з історії, мистецтва, архітектури, літератури, економіки. Нерідко екскурсія конкретизує вже набуті знання, допомагає екскурсантам «побачити на власні очі» те, про що відомо з літературних джерел, зі шкільної програми тощо.</a:t>
            </a:r>
          </a:p>
          <a:p>
            <a:r>
              <a:rPr lang="uk-UA" dirty="0" smtClean="0"/>
              <a:t>Одним із головних завдань екскурсії, з огляду на цю функцію, є розширення та поглиблення загальних знань, які протиставляються професійним і збагачують духовний світ людини. </a:t>
            </a:r>
            <a:endParaRPr lang="uk-UA"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58</a:t>
            </a:fld>
            <a:endParaRPr lang="ru-RU"/>
          </a:p>
        </p:txBody>
      </p:sp>
    </p:spTree>
    <p:extLst>
      <p:ext uri="{BB962C8B-B14F-4D97-AF65-F5344CB8AC3E}">
        <p14:creationId xmlns="" xmlns:p14="http://schemas.microsoft.com/office/powerpoint/2010/main" val="9879215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Методи екскурсійної діяльності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59</a:t>
            </a:fld>
            <a:endParaRPr lang="ru-RU"/>
          </a:p>
        </p:txBody>
      </p:sp>
      <p:sp>
        <p:nvSpPr>
          <p:cNvPr id="4" name="Содержимое 3"/>
          <p:cNvSpPr>
            <a:spLocks noGrp="1"/>
          </p:cNvSpPr>
          <p:nvPr>
            <p:ph sz="quarter" idx="1"/>
          </p:nvPr>
        </p:nvSpPr>
        <p:spPr>
          <a:xfrm>
            <a:off x="611560" y="1484784"/>
            <a:ext cx="8208912" cy="5373216"/>
          </a:xfrm>
        </p:spPr>
        <p:txBody>
          <a:bodyPr>
            <a:normAutofit/>
          </a:bodyPr>
          <a:lstStyle/>
          <a:p>
            <a:r>
              <a:rPr lang="ru-RU" b="1" dirty="0" err="1" smtClean="0"/>
              <a:t>Екскурсійний</a:t>
            </a:r>
            <a:r>
              <a:rPr lang="ru-RU" b="1" dirty="0" smtClean="0"/>
              <a:t> метод</a:t>
            </a:r>
            <a:r>
              <a:rPr lang="ru-RU" dirty="0" smtClean="0"/>
              <a:t> </a:t>
            </a:r>
            <a:r>
              <a:rPr lang="ru-RU" dirty="0" err="1" smtClean="0"/>
              <a:t>являє</a:t>
            </a:r>
            <a:r>
              <a:rPr lang="ru-RU" dirty="0" smtClean="0"/>
              <a:t> собою </a:t>
            </a:r>
            <a:r>
              <a:rPr lang="ru-RU" dirty="0" err="1" smtClean="0"/>
              <a:t>сукупність</a:t>
            </a:r>
            <a:r>
              <a:rPr lang="ru-RU" dirty="0" smtClean="0"/>
              <a:t> </a:t>
            </a:r>
            <a:r>
              <a:rPr lang="ru-RU" dirty="0" err="1" smtClean="0"/>
              <a:t>методичних</a:t>
            </a:r>
            <a:r>
              <a:rPr lang="ru-RU" dirty="0" smtClean="0"/>
              <a:t> </a:t>
            </a:r>
            <a:r>
              <a:rPr lang="ru-RU" dirty="0" err="1" smtClean="0"/>
              <a:t>прийомів</a:t>
            </a:r>
            <a:r>
              <a:rPr lang="ru-RU" dirty="0" smtClean="0"/>
              <a:t>, </a:t>
            </a:r>
            <a:r>
              <a:rPr lang="ru-RU" dirty="0" err="1" smtClean="0"/>
              <a:t>які</a:t>
            </a:r>
            <a:r>
              <a:rPr lang="ru-RU" dirty="0" smtClean="0"/>
              <a:t> </a:t>
            </a:r>
            <a:r>
              <a:rPr lang="ru-RU" dirty="0" err="1" smtClean="0"/>
              <a:t>застосовують</a:t>
            </a:r>
            <a:r>
              <a:rPr lang="ru-RU" dirty="0" smtClean="0"/>
              <a:t> на </a:t>
            </a:r>
            <a:r>
              <a:rPr lang="ru-RU" dirty="0" err="1" smtClean="0"/>
              <a:t>екскурсіях</a:t>
            </a:r>
            <a:r>
              <a:rPr lang="ru-RU" dirty="0" smtClean="0"/>
              <a:t>, </a:t>
            </a:r>
            <a:r>
              <a:rPr lang="ru-RU" dirty="0" err="1" smtClean="0"/>
              <a:t>є</a:t>
            </a:r>
            <a:r>
              <a:rPr lang="ru-RU" dirty="0" smtClean="0"/>
              <a:t> основою </a:t>
            </a:r>
            <a:r>
              <a:rPr lang="ru-RU" dirty="0" err="1" smtClean="0"/>
              <a:t>екскурсійного</a:t>
            </a:r>
            <a:r>
              <a:rPr lang="ru-RU" dirty="0" smtClean="0"/>
              <a:t> </a:t>
            </a:r>
            <a:r>
              <a:rPr lang="ru-RU" dirty="0" err="1" smtClean="0"/>
              <a:t>процесу</a:t>
            </a:r>
            <a:r>
              <a:rPr lang="ru-RU" dirty="0" smtClean="0"/>
              <a:t> </a:t>
            </a:r>
            <a:r>
              <a:rPr lang="ru-RU" dirty="0" err="1" smtClean="0"/>
              <a:t>і</a:t>
            </a:r>
            <a:r>
              <a:rPr lang="ru-RU" dirty="0" smtClean="0"/>
              <a:t> </a:t>
            </a:r>
            <a:r>
              <a:rPr lang="ru-RU" dirty="0" err="1" smtClean="0"/>
              <a:t>являє</a:t>
            </a:r>
            <a:r>
              <a:rPr lang="ru-RU" dirty="0" smtClean="0"/>
              <a:t> собою </a:t>
            </a:r>
            <a:r>
              <a:rPr lang="ru-RU" dirty="0" err="1" smtClean="0"/>
              <a:t>сукупність</a:t>
            </a:r>
            <a:r>
              <a:rPr lang="ru-RU" dirty="0" smtClean="0"/>
              <a:t> </a:t>
            </a:r>
            <a:r>
              <a:rPr lang="ru-RU" dirty="0" err="1" smtClean="0"/>
              <a:t>способів</a:t>
            </a:r>
            <a:r>
              <a:rPr lang="ru-RU" dirty="0" smtClean="0"/>
              <a:t> </a:t>
            </a:r>
            <a:r>
              <a:rPr lang="ru-RU" dirty="0" err="1" smtClean="0"/>
              <a:t>і</a:t>
            </a:r>
            <a:r>
              <a:rPr lang="ru-RU" dirty="0" smtClean="0"/>
              <a:t> </a:t>
            </a:r>
            <a:r>
              <a:rPr lang="ru-RU" dirty="0" err="1" smtClean="0"/>
              <a:t>прийомів</a:t>
            </a:r>
            <a:r>
              <a:rPr lang="ru-RU" dirty="0" smtClean="0"/>
              <a:t> </a:t>
            </a:r>
            <a:r>
              <a:rPr lang="ru-RU" dirty="0" err="1" smtClean="0"/>
              <a:t>повідомлення</a:t>
            </a:r>
            <a:r>
              <a:rPr lang="ru-RU" dirty="0" smtClean="0"/>
              <a:t> </a:t>
            </a:r>
            <a:r>
              <a:rPr lang="ru-RU" dirty="0" err="1" smtClean="0"/>
              <a:t>знань</a:t>
            </a:r>
            <a:r>
              <a:rPr lang="ru-RU" dirty="0" smtClean="0"/>
              <a:t>. </a:t>
            </a:r>
          </a:p>
          <a:p>
            <a:endParaRPr lang="ru-R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uk-UA" b="1" dirty="0" smtClean="0"/>
              <a:t>Заплановані результати навчання</a:t>
            </a:r>
            <a:endParaRPr lang="ru-RU"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a:t>
            </a:fld>
            <a:endParaRPr lang="ru-RU"/>
          </a:p>
        </p:txBody>
      </p:sp>
      <p:sp>
        <p:nvSpPr>
          <p:cNvPr id="4" name="Содержимое 3"/>
          <p:cNvSpPr>
            <a:spLocks noGrp="1"/>
          </p:cNvSpPr>
          <p:nvPr>
            <p:ph sz="quarter" idx="1"/>
          </p:nvPr>
        </p:nvSpPr>
        <p:spPr>
          <a:xfrm>
            <a:off x="612648" y="1600200"/>
            <a:ext cx="8279832" cy="5257800"/>
          </a:xfrm>
        </p:spPr>
        <p:txBody>
          <a:bodyPr>
            <a:normAutofit fontScale="70000" lnSpcReduction="20000"/>
          </a:bodyPr>
          <a:lstStyle/>
          <a:p>
            <a:pPr>
              <a:buNone/>
            </a:pPr>
            <a:r>
              <a:rPr lang="uk-UA" dirty="0" smtClean="0"/>
              <a:t>За результатами навчання студенти повинні </a:t>
            </a:r>
            <a:endParaRPr lang="ru-RU" dirty="0" smtClean="0"/>
          </a:p>
          <a:p>
            <a:pPr>
              <a:buNone/>
            </a:pPr>
            <a:r>
              <a:rPr lang="uk-UA" b="1" dirty="0" smtClean="0"/>
              <a:t>Знати: </a:t>
            </a:r>
            <a:endParaRPr lang="ru-RU" dirty="0" smtClean="0"/>
          </a:p>
          <a:p>
            <a:pPr lvl="0"/>
            <a:r>
              <a:rPr lang="uk-UA" dirty="0" smtClean="0"/>
              <a:t>основні поняття і терміни екскурсійної діяльності;</a:t>
            </a:r>
            <a:endParaRPr lang="ru-RU" dirty="0" smtClean="0"/>
          </a:p>
          <a:p>
            <a:pPr lvl="0"/>
            <a:r>
              <a:rPr lang="uk-UA" dirty="0" smtClean="0"/>
              <a:t>зміст і особливості екскурсійної діяльності;</a:t>
            </a:r>
            <a:endParaRPr lang="ru-RU" dirty="0" smtClean="0"/>
          </a:p>
          <a:p>
            <a:pPr lvl="0"/>
            <a:r>
              <a:rPr lang="uk-UA" dirty="0" smtClean="0"/>
              <a:t>сутність екскурсії та її складові;</a:t>
            </a:r>
            <a:endParaRPr lang="ru-RU" dirty="0" smtClean="0"/>
          </a:p>
          <a:p>
            <a:pPr lvl="0"/>
            <a:r>
              <a:rPr lang="uk-UA" dirty="0" smtClean="0"/>
              <a:t>класифікацію екскурсій та їх функції;</a:t>
            </a:r>
            <a:endParaRPr lang="ru-RU" dirty="0" smtClean="0"/>
          </a:p>
          <a:p>
            <a:pPr lvl="0"/>
            <a:r>
              <a:rPr lang="uk-UA" dirty="0" smtClean="0"/>
              <a:t>механізм, методику та технологію підготовки екскурсії та її основні властивості;</a:t>
            </a:r>
            <a:endParaRPr lang="ru-RU" dirty="0" smtClean="0"/>
          </a:p>
          <a:p>
            <a:pPr>
              <a:buNone/>
            </a:pPr>
            <a:r>
              <a:rPr lang="uk-UA" b="1" dirty="0" smtClean="0"/>
              <a:t>Уміти:</a:t>
            </a:r>
            <a:endParaRPr lang="ru-RU" dirty="0" smtClean="0"/>
          </a:p>
          <a:p>
            <a:pPr lvl="0"/>
            <a:r>
              <a:rPr lang="uk-UA" dirty="0" smtClean="0"/>
              <a:t>підібрати необхідний фактичний матеріал;</a:t>
            </a:r>
            <a:endParaRPr lang="ru-RU" dirty="0" smtClean="0"/>
          </a:p>
          <a:p>
            <a:pPr lvl="0"/>
            <a:r>
              <a:rPr lang="uk-UA" dirty="0" smtClean="0"/>
              <a:t>вивчити екскурсійний матеріал;</a:t>
            </a:r>
            <a:endParaRPr lang="ru-RU" dirty="0" smtClean="0"/>
          </a:p>
          <a:p>
            <a:pPr lvl="0"/>
            <a:r>
              <a:rPr lang="uk-UA" dirty="0" smtClean="0"/>
              <a:t>підготувати індивідуальний текст екскурсії на конкретну тему;</a:t>
            </a:r>
            <a:endParaRPr lang="ru-RU" dirty="0" smtClean="0"/>
          </a:p>
          <a:p>
            <a:pPr lvl="0"/>
            <a:r>
              <a:rPr lang="uk-UA" dirty="0" smtClean="0"/>
              <a:t>скласти технологічну карту екскурсії;</a:t>
            </a:r>
            <a:endParaRPr lang="ru-RU" dirty="0" smtClean="0"/>
          </a:p>
          <a:p>
            <a:pPr lvl="0"/>
            <a:r>
              <a:rPr lang="uk-UA" dirty="0" smtClean="0"/>
              <a:t>використовувати методичні прийоми на практиці;</a:t>
            </a:r>
            <a:endParaRPr lang="ru-RU" dirty="0" smtClean="0"/>
          </a:p>
          <a:p>
            <a:r>
              <a:rPr lang="uk-UA" dirty="0" smtClean="0"/>
              <a:t>брати участь у популяризації екскурсійних можливостей рідного краю.</a:t>
            </a:r>
            <a:endParaRPr lang="ru-RU"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Це</a:t>
            </a:r>
            <a:r>
              <a:rPr lang="ru-RU" b="1" dirty="0" smtClean="0"/>
              <a:t> </a:t>
            </a:r>
            <a:r>
              <a:rPr lang="ru-RU" b="1" dirty="0" err="1" smtClean="0"/>
              <a:t>комплексний</a:t>
            </a:r>
            <a:r>
              <a:rPr lang="ru-RU" b="1" dirty="0" smtClean="0"/>
              <a:t> метод, </a:t>
            </a:r>
            <a:r>
              <a:rPr lang="ru-RU" b="1" dirty="0" err="1" smtClean="0"/>
              <a:t>який</a:t>
            </a:r>
            <a:r>
              <a:rPr lang="ru-RU" b="1" dirty="0" smtClean="0"/>
              <a:t> </a:t>
            </a:r>
            <a:r>
              <a:rPr lang="ru-RU" b="1" dirty="0" err="1" smtClean="0"/>
              <a:t>має</a:t>
            </a:r>
            <a:r>
              <a:rPr lang="ru-RU" b="1" dirty="0" smtClean="0"/>
              <a:t> ряд </a:t>
            </a:r>
            <a:r>
              <a:rPr lang="ru-RU" b="1" dirty="0" err="1" smtClean="0"/>
              <a:t>особливостей</a:t>
            </a:r>
            <a:r>
              <a:rPr lang="ru-RU" b="1" dirty="0" smtClean="0"/>
              <a:t>:</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60</a:t>
            </a:fld>
            <a:endParaRPr lang="ru-RU"/>
          </a:p>
        </p:txBody>
      </p:sp>
      <p:graphicFrame>
        <p:nvGraphicFramePr>
          <p:cNvPr id="5" name="Схема 4"/>
          <p:cNvGraphicFramePr/>
          <p:nvPr/>
        </p:nvGraphicFramePr>
        <p:xfrm>
          <a:off x="899592" y="1628800"/>
          <a:ext cx="8064896"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b="1" dirty="0" smtClean="0"/>
              <a:t>Методи екскурсійної діяльності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61</a:t>
            </a:fld>
            <a:endParaRPr lang="ru-RU"/>
          </a:p>
        </p:txBody>
      </p:sp>
      <p:sp>
        <p:nvSpPr>
          <p:cNvPr id="4" name="Содержимое 3"/>
          <p:cNvSpPr>
            <a:spLocks noGrp="1"/>
          </p:cNvSpPr>
          <p:nvPr>
            <p:ph sz="quarter" idx="1"/>
          </p:nvPr>
        </p:nvSpPr>
        <p:spPr>
          <a:xfrm>
            <a:off x="0" y="1484784"/>
            <a:ext cx="5796136" cy="5373216"/>
          </a:xfrm>
        </p:spPr>
        <p:txBody>
          <a:bodyPr>
            <a:normAutofit/>
          </a:bodyPr>
          <a:lstStyle/>
          <a:p>
            <a:r>
              <a:rPr lang="uk-UA" b="1" dirty="0" smtClean="0"/>
              <a:t>Екскурсовод </a:t>
            </a:r>
            <a:r>
              <a:rPr lang="uk-UA" dirty="0" smtClean="0"/>
              <a:t>– це фахівець, актор, психолог і митець одночасно, який влучно застосовує методичні прийоми і мовлення для донесення до екскурсантів/туристів/рекреантів багатогранного обсягу своїх знань, що дозволяє встановити зворотний зв’язок якісного засвоєння аудиторією певної екскурсійної теми.</a:t>
            </a:r>
            <a:endParaRPr lang="uk-UA" dirty="0"/>
          </a:p>
        </p:txBody>
      </p:sp>
      <p:pic>
        <p:nvPicPr>
          <p:cNvPr id="78850" name="Picture 2" descr="Без туристів – не маємо, що їсти!”"/>
          <p:cNvPicPr>
            <a:picLocks noChangeAspect="1" noChangeArrowheads="1"/>
          </p:cNvPicPr>
          <p:nvPr/>
        </p:nvPicPr>
        <p:blipFill>
          <a:blip r:embed="rId2" cstate="print"/>
          <a:srcRect/>
          <a:stretch>
            <a:fillRect/>
          </a:stretch>
        </p:blipFill>
        <p:spPr bwMode="auto">
          <a:xfrm>
            <a:off x="5724128" y="1628800"/>
            <a:ext cx="3303240" cy="4954860"/>
          </a:xfrm>
          <a:prstGeom prst="rect">
            <a:avLst/>
          </a:prstGeom>
          <a:noFill/>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Характеристика </a:t>
            </a:r>
            <a:r>
              <a:rPr lang="ru-RU" b="1" dirty="0" err="1" smtClean="0"/>
              <a:t>методичних</a:t>
            </a:r>
            <a:r>
              <a:rPr lang="ru-RU" b="1" dirty="0" smtClean="0"/>
              <a:t> </a:t>
            </a:r>
            <a:r>
              <a:rPr lang="ru-RU" b="1" dirty="0" err="1" smtClean="0"/>
              <a:t>прийомів</a:t>
            </a:r>
            <a:r>
              <a:rPr lang="ru-RU" b="1" dirty="0" smtClean="0"/>
              <a:t> </a:t>
            </a:r>
            <a:r>
              <a:rPr lang="ru-RU" b="1" dirty="0" err="1" smtClean="0"/>
              <a:t>проведення</a:t>
            </a:r>
            <a:r>
              <a:rPr lang="ru-RU" b="1" dirty="0" smtClean="0"/>
              <a:t> </a:t>
            </a:r>
            <a:r>
              <a:rPr lang="ru-RU" b="1" dirty="0" err="1" smtClean="0"/>
              <a:t>екскурсій</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62</a:t>
            </a:fld>
            <a:endParaRPr lang="ru-RU"/>
          </a:p>
        </p:txBody>
      </p:sp>
      <p:graphicFrame>
        <p:nvGraphicFramePr>
          <p:cNvPr id="6" name="Таблица 5"/>
          <p:cNvGraphicFramePr>
            <a:graphicFrameLocks noGrp="1"/>
          </p:cNvGraphicFramePr>
          <p:nvPr/>
        </p:nvGraphicFramePr>
        <p:xfrm>
          <a:off x="107504" y="1556792"/>
          <a:ext cx="8928992" cy="5180064"/>
        </p:xfrm>
        <a:graphic>
          <a:graphicData uri="http://schemas.openxmlformats.org/drawingml/2006/table">
            <a:tbl>
              <a:tblPr firstRow="1" bandRow="1">
                <a:tableStyleId>{21E4AEA4-8DFA-4A89-87EB-49C32662AFE0}</a:tableStyleId>
              </a:tblPr>
              <a:tblGrid>
                <a:gridCol w="2003476"/>
                <a:gridCol w="6925516"/>
              </a:tblGrid>
              <a:tr h="565150">
                <a:tc gridSpan="2">
                  <a:txBody>
                    <a:bodyPr/>
                    <a:lstStyle/>
                    <a:p>
                      <a:pPr algn="ctr"/>
                      <a:r>
                        <a:rPr lang="ru-RU" dirty="0" err="1" smtClean="0"/>
                        <a:t>Прийоми</a:t>
                      </a:r>
                      <a:r>
                        <a:rPr lang="ru-RU" dirty="0" smtClean="0"/>
                        <a:t> показу</a:t>
                      </a:r>
                      <a:endParaRPr lang="ru-RU" dirty="0"/>
                    </a:p>
                  </a:txBody>
                  <a:tcPr/>
                </a:tc>
                <a:tc hMerge="1">
                  <a:txBody>
                    <a:bodyPr/>
                    <a:lstStyle/>
                    <a:p>
                      <a:endParaRPr lang="ru-RU" dirty="0"/>
                    </a:p>
                  </a:txBody>
                  <a:tcPr/>
                </a:tc>
              </a:tr>
              <a:tr h="298946">
                <a:tc>
                  <a:txBody>
                    <a:bodyPr/>
                    <a:lstStyle/>
                    <a:p>
                      <a:pPr>
                        <a:lnSpc>
                          <a:spcPct val="80000"/>
                        </a:lnSpc>
                      </a:pPr>
                      <a:r>
                        <a:rPr lang="uk-UA" sz="1400" b="1" i="1" noProof="0" smtClean="0"/>
                        <a:t>Попередній огляд </a:t>
                      </a:r>
                      <a:endParaRPr lang="uk-UA" sz="1400" b="1" i="1" noProof="0"/>
                    </a:p>
                  </a:txBody>
                  <a:tcPr/>
                </a:tc>
                <a:tc>
                  <a:txBody>
                    <a:bodyPr/>
                    <a:lstStyle/>
                    <a:p>
                      <a:pPr>
                        <a:lnSpc>
                          <a:spcPct val="80000"/>
                        </a:lnSpc>
                      </a:pPr>
                      <a:r>
                        <a:rPr lang="uk-UA" sz="1400" noProof="0" smtClean="0"/>
                        <a:t>Загальне ознайомлення із територією (як правило, з вікна автобуса)</a:t>
                      </a:r>
                      <a:endParaRPr lang="uk-UA" sz="1400" noProof="0"/>
                    </a:p>
                  </a:txBody>
                  <a:tcPr/>
                </a:tc>
              </a:tr>
              <a:tr h="360040">
                <a:tc>
                  <a:txBody>
                    <a:bodyPr/>
                    <a:lstStyle/>
                    <a:p>
                      <a:pPr>
                        <a:lnSpc>
                          <a:spcPct val="80000"/>
                        </a:lnSpc>
                      </a:pPr>
                      <a:r>
                        <a:rPr lang="uk-UA" sz="1400" b="1" i="1" noProof="0" smtClean="0"/>
                        <a:t>Демонстрація об’єкта</a:t>
                      </a:r>
                      <a:endParaRPr lang="uk-UA" sz="1400" b="1" i="1" noProof="0"/>
                    </a:p>
                  </a:txBody>
                  <a:tcPr/>
                </a:tc>
                <a:tc>
                  <a:txBody>
                    <a:bodyPr/>
                    <a:lstStyle/>
                    <a:p>
                      <a:pPr>
                        <a:lnSpc>
                          <a:spcPct val="80000"/>
                        </a:lnSpc>
                      </a:pPr>
                      <a:r>
                        <a:rPr lang="uk-UA" sz="1400" noProof="0" smtClean="0"/>
                        <a:t>Характеристика екстер’єру об’єкта; накопичення вражень учасників</a:t>
                      </a:r>
                      <a:endParaRPr lang="uk-UA" sz="1400" noProof="0"/>
                    </a:p>
                  </a:txBody>
                  <a:tcPr/>
                </a:tc>
              </a:tr>
              <a:tr h="427025">
                <a:tc>
                  <a:txBody>
                    <a:bodyPr/>
                    <a:lstStyle/>
                    <a:p>
                      <a:pPr>
                        <a:lnSpc>
                          <a:spcPct val="80000"/>
                        </a:lnSpc>
                      </a:pPr>
                      <a:r>
                        <a:rPr lang="uk-UA" sz="1400" b="1" i="1" noProof="0" smtClean="0"/>
                        <a:t>Екскурсійний аналіз </a:t>
                      </a:r>
                      <a:endParaRPr lang="uk-UA" sz="1400" b="1" i="1" noProof="0"/>
                    </a:p>
                  </a:txBody>
                  <a:tcPr/>
                </a:tc>
                <a:tc>
                  <a:txBody>
                    <a:bodyPr/>
                    <a:lstStyle/>
                    <a:p>
                      <a:pPr>
                        <a:lnSpc>
                          <a:spcPct val="80000"/>
                        </a:lnSpc>
                      </a:pPr>
                      <a:r>
                        <a:rPr lang="uk-UA" sz="1400" noProof="0" smtClean="0"/>
                        <a:t>Детальне вивчення змісту об’єкта чи його частин; розрізняють мистецтвознавчий, історичний і науковий</a:t>
                      </a:r>
                      <a:endParaRPr lang="uk-UA" sz="1400" noProof="0"/>
                    </a:p>
                  </a:txBody>
                  <a:tcPr/>
                </a:tc>
              </a:tr>
              <a:tr h="566018">
                <a:tc>
                  <a:txBody>
                    <a:bodyPr/>
                    <a:lstStyle/>
                    <a:p>
                      <a:pPr>
                        <a:lnSpc>
                          <a:spcPct val="80000"/>
                        </a:lnSpc>
                      </a:pPr>
                      <a:r>
                        <a:rPr lang="uk-UA" sz="1400" b="1" i="1" noProof="0" smtClean="0"/>
                        <a:t>Локалізація</a:t>
                      </a:r>
                      <a:endParaRPr lang="uk-UA" sz="1400" b="1" i="1" noProof="0"/>
                    </a:p>
                  </a:txBody>
                  <a:tcPr/>
                </a:tc>
                <a:tc>
                  <a:txBody>
                    <a:bodyPr/>
                    <a:lstStyle/>
                    <a:p>
                      <a:pPr>
                        <a:lnSpc>
                          <a:spcPct val="80000"/>
                        </a:lnSpc>
                      </a:pPr>
                      <a:r>
                        <a:rPr lang="uk-UA" sz="1400" noProof="0" smtClean="0"/>
                        <a:t>Конкретизація об’єктів, пам’ятних місць, подій у визначеній часовій послідовності; супроводжується жестами екскурсовода і словами «тут», «з цього місця», «звідси», «у цьому напрямі»; меморіальні дошки, пам’ятні знаки</a:t>
                      </a:r>
                      <a:endParaRPr lang="uk-UA" sz="1400" noProof="0"/>
                    </a:p>
                  </a:txBody>
                  <a:tcPr/>
                </a:tc>
              </a:tr>
              <a:tr h="534323">
                <a:tc>
                  <a:txBody>
                    <a:bodyPr/>
                    <a:lstStyle/>
                    <a:p>
                      <a:pPr>
                        <a:lnSpc>
                          <a:spcPct val="80000"/>
                        </a:lnSpc>
                      </a:pPr>
                      <a:r>
                        <a:rPr lang="uk-UA" sz="1400" b="1" i="1" noProof="0" smtClean="0"/>
                        <a:t>Зорова реконструкція </a:t>
                      </a:r>
                      <a:endParaRPr lang="uk-UA" sz="1400" b="1" i="1" noProof="0"/>
                    </a:p>
                  </a:txBody>
                  <a:tcPr/>
                </a:tc>
                <a:tc>
                  <a:txBody>
                    <a:bodyPr/>
                    <a:lstStyle/>
                    <a:p>
                      <a:pPr>
                        <a:lnSpc>
                          <a:spcPct val="80000"/>
                        </a:lnSpc>
                      </a:pPr>
                      <a:r>
                        <a:rPr lang="uk-UA" sz="1400" noProof="0" smtClean="0"/>
                        <a:t>Відтворення певної історичної епохи, події, пам’ятного місця, втраченого (повністю чи частково); застосовують в оглядових і тематичних екскурсіях; слід використовувати фотографії, схеми і ін.</a:t>
                      </a:r>
                      <a:endParaRPr lang="uk-UA" sz="1400" noProof="0"/>
                    </a:p>
                  </a:txBody>
                  <a:tcPr/>
                </a:tc>
              </a:tr>
              <a:tr h="358612">
                <a:tc>
                  <a:txBody>
                    <a:bodyPr/>
                    <a:lstStyle/>
                    <a:p>
                      <a:pPr>
                        <a:lnSpc>
                          <a:spcPct val="80000"/>
                        </a:lnSpc>
                      </a:pPr>
                      <a:r>
                        <a:rPr lang="uk-UA" sz="1400" b="1" i="1" noProof="0" smtClean="0"/>
                        <a:t>Порівняння</a:t>
                      </a:r>
                      <a:endParaRPr lang="uk-UA" sz="1400" b="1" i="1" noProof="0"/>
                    </a:p>
                  </a:txBody>
                  <a:tcPr/>
                </a:tc>
                <a:tc>
                  <a:txBody>
                    <a:bodyPr/>
                    <a:lstStyle/>
                    <a:p>
                      <a:pPr>
                        <a:lnSpc>
                          <a:spcPct val="80000"/>
                        </a:lnSpc>
                      </a:pPr>
                      <a:r>
                        <a:rPr lang="uk-UA" sz="1400" noProof="0" smtClean="0"/>
                        <a:t>Встановлення подібностей і відмінностей; застосовують у мистецтвознавчих чи виробничоекономічних екскурсіях</a:t>
                      </a:r>
                      <a:endParaRPr lang="uk-UA" sz="1400" noProof="0"/>
                    </a:p>
                  </a:txBody>
                  <a:tcPr/>
                </a:tc>
              </a:tr>
              <a:tr h="425597">
                <a:tc>
                  <a:txBody>
                    <a:bodyPr/>
                    <a:lstStyle/>
                    <a:p>
                      <a:pPr>
                        <a:lnSpc>
                          <a:spcPct val="80000"/>
                        </a:lnSpc>
                      </a:pPr>
                      <a:r>
                        <a:rPr lang="uk-UA" sz="1400" b="1" i="1" noProof="0" smtClean="0"/>
                        <a:t>Показ наочних посібників </a:t>
                      </a:r>
                      <a:endParaRPr lang="uk-UA" sz="1400" b="1" i="1" noProof="0"/>
                    </a:p>
                  </a:txBody>
                  <a:tcPr/>
                </a:tc>
                <a:tc>
                  <a:txBody>
                    <a:bodyPr/>
                    <a:lstStyle/>
                    <a:p>
                      <a:pPr>
                        <a:lnSpc>
                          <a:spcPct val="80000"/>
                        </a:lnSpc>
                      </a:pPr>
                      <a:r>
                        <a:rPr lang="uk-UA" sz="1400" noProof="0" smtClean="0"/>
                        <a:t>Використання «портфеля екскурсовода» для доповнення засобів огляду об’єктів (найчастіше в літературних, мистецьких, історичних екскурсіях</a:t>
                      </a:r>
                      <a:endParaRPr lang="uk-UA" sz="1400" noProof="0"/>
                    </a:p>
                  </a:txBody>
                  <a:tcPr/>
                </a:tc>
              </a:tr>
              <a:tr h="492582">
                <a:tc>
                  <a:txBody>
                    <a:bodyPr/>
                    <a:lstStyle/>
                    <a:p>
                      <a:pPr>
                        <a:lnSpc>
                          <a:spcPct val="80000"/>
                        </a:lnSpc>
                      </a:pPr>
                      <a:r>
                        <a:rPr lang="uk-UA" sz="1400" b="1" i="1" noProof="0" smtClean="0"/>
                        <a:t>Панорамний показ </a:t>
                      </a:r>
                      <a:endParaRPr lang="uk-UA" sz="1400" b="1" i="1" noProof="0"/>
                    </a:p>
                  </a:txBody>
                  <a:tcPr/>
                </a:tc>
                <a:tc>
                  <a:txBody>
                    <a:bodyPr/>
                    <a:lstStyle/>
                    <a:p>
                      <a:pPr>
                        <a:lnSpc>
                          <a:spcPct val="80000"/>
                        </a:lnSpc>
                      </a:pPr>
                      <a:r>
                        <a:rPr lang="uk-UA" sz="1400" noProof="0" smtClean="0"/>
                        <a:t>Загальне знайомство з об’єктами з конкретного місця огляду; застосовують у заміських екскурсіях, коли описують загальний вигляд міст, селищ, на трасах заміських автобусних екскурсій)</a:t>
                      </a:r>
                      <a:endParaRPr lang="uk-UA" sz="1400" noProof="0"/>
                    </a:p>
                  </a:txBody>
                  <a:tcPr/>
                </a:tc>
              </a:tr>
              <a:tr h="565150">
                <a:tc>
                  <a:txBody>
                    <a:bodyPr/>
                    <a:lstStyle/>
                    <a:p>
                      <a:pPr>
                        <a:lnSpc>
                          <a:spcPct val="80000"/>
                        </a:lnSpc>
                      </a:pPr>
                      <a:r>
                        <a:rPr lang="uk-UA" sz="1400" b="1" i="1" noProof="0" dirty="0" smtClean="0"/>
                        <a:t>Показ під час руху </a:t>
                      </a:r>
                      <a:endParaRPr lang="uk-UA" sz="1400" b="1" i="1" noProof="0" dirty="0"/>
                    </a:p>
                  </a:txBody>
                  <a:tcPr/>
                </a:tc>
                <a:tc>
                  <a:txBody>
                    <a:bodyPr/>
                    <a:lstStyle/>
                    <a:p>
                      <a:pPr>
                        <a:lnSpc>
                          <a:spcPct val="80000"/>
                        </a:lnSpc>
                      </a:pPr>
                      <a:r>
                        <a:rPr lang="uk-UA" sz="1400" noProof="0" dirty="0" smtClean="0"/>
                        <a:t>Завчасна підготовка до сприйняття і виокремлення пізнавальних ознак (не деталізуються) об’єкта. Щойно вималювалися контури об’єкта, екскурсовод звертає увагу на його характерні деталі, а порівнявшись з ним, робить паузу і жест у його напрямку</a:t>
                      </a:r>
                      <a:endParaRPr lang="uk-UA" sz="1400" noProof="0" dirty="0"/>
                    </a:p>
                  </a:txBody>
                  <a:tcPr/>
                </a:tc>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Характеристика </a:t>
            </a:r>
            <a:r>
              <a:rPr lang="ru-RU" b="1" dirty="0" err="1" smtClean="0"/>
              <a:t>методичних</a:t>
            </a:r>
            <a:r>
              <a:rPr lang="ru-RU" b="1" dirty="0" smtClean="0"/>
              <a:t> </a:t>
            </a:r>
            <a:r>
              <a:rPr lang="ru-RU" b="1" dirty="0" err="1" smtClean="0"/>
              <a:t>прийомів</a:t>
            </a:r>
            <a:r>
              <a:rPr lang="ru-RU" b="1" dirty="0" smtClean="0"/>
              <a:t> </a:t>
            </a:r>
            <a:r>
              <a:rPr lang="ru-RU" b="1" dirty="0" err="1" smtClean="0"/>
              <a:t>проведення</a:t>
            </a:r>
            <a:r>
              <a:rPr lang="ru-RU" b="1" dirty="0" smtClean="0"/>
              <a:t> </a:t>
            </a:r>
            <a:r>
              <a:rPr lang="ru-RU" b="1" dirty="0" err="1" smtClean="0"/>
              <a:t>екскурсій</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63</a:t>
            </a:fld>
            <a:endParaRPr lang="ru-RU"/>
          </a:p>
        </p:txBody>
      </p:sp>
      <p:graphicFrame>
        <p:nvGraphicFramePr>
          <p:cNvPr id="6" name="Таблица 5"/>
          <p:cNvGraphicFramePr>
            <a:graphicFrameLocks noGrp="1"/>
          </p:cNvGraphicFramePr>
          <p:nvPr/>
        </p:nvGraphicFramePr>
        <p:xfrm>
          <a:off x="107504" y="1556792"/>
          <a:ext cx="8928992" cy="5232540"/>
        </p:xfrm>
        <a:graphic>
          <a:graphicData uri="http://schemas.openxmlformats.org/drawingml/2006/table">
            <a:tbl>
              <a:tblPr firstRow="1" bandRow="1">
                <a:tableStyleId>{21E4AEA4-8DFA-4A89-87EB-49C32662AFE0}</a:tableStyleId>
              </a:tblPr>
              <a:tblGrid>
                <a:gridCol w="1584176"/>
                <a:gridCol w="7344816"/>
              </a:tblGrid>
              <a:tr h="432048">
                <a:tc gridSpan="2">
                  <a:txBody>
                    <a:bodyPr/>
                    <a:lstStyle/>
                    <a:p>
                      <a:pPr algn="ctr"/>
                      <a:r>
                        <a:rPr lang="uk-UA" dirty="0" smtClean="0"/>
                        <a:t>Прийоми розповіді</a:t>
                      </a:r>
                      <a:endParaRPr lang="uk-UA" dirty="0"/>
                    </a:p>
                  </a:txBody>
                  <a:tcPr/>
                </a:tc>
                <a:tc hMerge="1">
                  <a:txBody>
                    <a:bodyPr/>
                    <a:lstStyle/>
                    <a:p>
                      <a:endParaRPr lang="ru-RU" dirty="0"/>
                    </a:p>
                  </a:txBody>
                  <a:tcPr/>
                </a:tc>
              </a:tr>
              <a:tr h="298946">
                <a:tc>
                  <a:txBody>
                    <a:bodyPr/>
                    <a:lstStyle/>
                    <a:p>
                      <a:pPr>
                        <a:lnSpc>
                          <a:spcPct val="80000"/>
                        </a:lnSpc>
                      </a:pPr>
                      <a:r>
                        <a:rPr lang="uk-UA" sz="1500" b="1" i="1" dirty="0" smtClean="0"/>
                        <a:t>Опис</a:t>
                      </a:r>
                      <a:endParaRPr lang="uk-UA" sz="1500" b="1" i="1" noProof="0" dirty="0"/>
                    </a:p>
                  </a:txBody>
                  <a:tcPr/>
                </a:tc>
                <a:tc>
                  <a:txBody>
                    <a:bodyPr/>
                    <a:lstStyle/>
                    <a:p>
                      <a:pPr>
                        <a:lnSpc>
                          <a:spcPct val="80000"/>
                        </a:lnSpc>
                      </a:pPr>
                      <a:r>
                        <a:rPr lang="uk-UA" sz="1500" dirty="0" smtClean="0"/>
                        <a:t>Послідовне розкриття особливостей об’єктів, їх зовнішнього вигляду, окремих процесів, подій, явищ; </a:t>
                      </a:r>
                    </a:p>
                    <a:p>
                      <a:pPr>
                        <a:lnSpc>
                          <a:spcPct val="80000"/>
                        </a:lnSpc>
                      </a:pPr>
                      <a:r>
                        <a:rPr lang="uk-UA" sz="1500" dirty="0" smtClean="0"/>
                        <a:t>є різні види опису (може бути відтворена меморіальна кімната відомого діяча або зовнішнього вигляду приміщення як пам’ятки мистецтва, пам’ятного місця або події </a:t>
                      </a:r>
                    </a:p>
                  </a:txBody>
                  <a:tcPr/>
                </a:tc>
              </a:tr>
              <a:tr h="360040">
                <a:tc>
                  <a:txBody>
                    <a:bodyPr/>
                    <a:lstStyle/>
                    <a:p>
                      <a:pPr>
                        <a:lnSpc>
                          <a:spcPct val="80000"/>
                        </a:lnSpc>
                      </a:pPr>
                      <a:r>
                        <a:rPr lang="uk-UA" sz="1500" b="1" i="1" dirty="0" smtClean="0"/>
                        <a:t>Характеристика </a:t>
                      </a:r>
                      <a:endParaRPr lang="uk-UA" sz="1500" b="1" i="1" noProof="0" dirty="0"/>
                    </a:p>
                  </a:txBody>
                  <a:tcPr/>
                </a:tc>
                <a:tc>
                  <a:txBody>
                    <a:bodyPr/>
                    <a:lstStyle/>
                    <a:p>
                      <a:pPr marL="0" marR="0" indent="0" algn="l" defTabSz="914400" rtl="0" eaLnBrk="1" fontAlgn="auto" latinLnBrk="0" hangingPunct="1">
                        <a:lnSpc>
                          <a:spcPct val="80000"/>
                        </a:lnSpc>
                        <a:spcBef>
                          <a:spcPts val="0"/>
                        </a:spcBef>
                        <a:spcAft>
                          <a:spcPts val="0"/>
                        </a:spcAft>
                        <a:buClrTx/>
                        <a:buSzTx/>
                        <a:buFontTx/>
                        <a:buNone/>
                        <a:tabLst/>
                        <a:defRPr/>
                      </a:pPr>
                      <a:r>
                        <a:rPr lang="uk-UA" sz="1500" dirty="0" smtClean="0"/>
                        <a:t>Найсуттєвіше з’ясування змісту явищ, процесів, подій, пов’язаних із об’єктом (найчастіше при наданні інформації про конкретні історичні події, </a:t>
                      </a:r>
                      <a:r>
                        <a:rPr lang="uk-UA" sz="1500" dirty="0" err="1" smtClean="0"/>
                        <a:t>соціальноекономічний</a:t>
                      </a:r>
                      <a:r>
                        <a:rPr lang="uk-UA" sz="1500" dirty="0" smtClean="0"/>
                        <a:t> розвиток населеного пункту, творчість письменників і ін.).</a:t>
                      </a:r>
                      <a:endParaRPr lang="uk-UA" sz="1500" noProof="0" dirty="0" smtClean="0"/>
                    </a:p>
                  </a:txBody>
                  <a:tcPr/>
                </a:tc>
              </a:tr>
              <a:tr h="427025">
                <a:tc>
                  <a:txBody>
                    <a:bodyPr/>
                    <a:lstStyle/>
                    <a:p>
                      <a:pPr>
                        <a:lnSpc>
                          <a:spcPct val="80000"/>
                        </a:lnSpc>
                      </a:pPr>
                      <a:r>
                        <a:rPr lang="uk-UA" sz="1500" b="1" i="1" smtClean="0"/>
                        <a:t>Пояснення </a:t>
                      </a:r>
                      <a:endParaRPr lang="uk-UA" sz="1500" b="1" i="1" noProof="0" dirty="0"/>
                    </a:p>
                  </a:txBody>
                  <a:tcPr/>
                </a:tc>
                <a:tc>
                  <a:txBody>
                    <a:bodyPr/>
                    <a:lstStyle/>
                    <a:p>
                      <a:pPr>
                        <a:lnSpc>
                          <a:spcPct val="80000"/>
                        </a:lnSpc>
                      </a:pPr>
                      <a:r>
                        <a:rPr lang="uk-UA" sz="1500" dirty="0" smtClean="0"/>
                        <a:t>Висвітлення внутрішніх зв’язків об’єкта, з’ясування причини певної події, явища, факту (найчастіше у природничих, архітектурно-мистецьких екскурсіях для учнів). </a:t>
                      </a:r>
                    </a:p>
                  </a:txBody>
                  <a:tcPr/>
                </a:tc>
              </a:tr>
              <a:tr h="566018">
                <a:tc>
                  <a:txBody>
                    <a:bodyPr/>
                    <a:lstStyle/>
                    <a:p>
                      <a:pPr>
                        <a:lnSpc>
                          <a:spcPct val="80000"/>
                        </a:lnSpc>
                      </a:pPr>
                      <a:r>
                        <a:rPr lang="uk-UA" sz="1500" b="1" i="1" smtClean="0"/>
                        <a:t>Коментуван ня </a:t>
                      </a:r>
                      <a:endParaRPr lang="uk-UA" sz="1500" b="1" i="1" noProof="0" dirty="0"/>
                    </a:p>
                  </a:txBody>
                  <a:tcPr/>
                </a:tc>
                <a:tc>
                  <a:txBody>
                    <a:bodyPr/>
                    <a:lstStyle/>
                    <a:p>
                      <a:pPr>
                        <a:lnSpc>
                          <a:spcPct val="80000"/>
                        </a:lnSpc>
                      </a:pPr>
                      <a:r>
                        <a:rPr lang="uk-UA" sz="1500" dirty="0" smtClean="0"/>
                        <a:t>Представлення у процесі розвитку та руху, акцентування уваги на особливостях об’єкта, події, явища, діяльності людей (переважно у заміських чи виробничих екскурсіях). </a:t>
                      </a:r>
                      <a:endParaRPr lang="uk-UA" sz="1500" noProof="0" dirty="0"/>
                    </a:p>
                  </a:txBody>
                  <a:tcPr/>
                </a:tc>
              </a:tr>
              <a:tr h="534323">
                <a:tc>
                  <a:txBody>
                    <a:bodyPr/>
                    <a:lstStyle/>
                    <a:p>
                      <a:pPr>
                        <a:lnSpc>
                          <a:spcPct val="80000"/>
                        </a:lnSpc>
                      </a:pPr>
                      <a:r>
                        <a:rPr lang="uk-UA" sz="1500" b="1" i="1" smtClean="0"/>
                        <a:t>Довідка </a:t>
                      </a:r>
                      <a:endParaRPr lang="uk-UA" sz="1500" b="1" i="1" noProof="0" dirty="0"/>
                    </a:p>
                  </a:txBody>
                  <a:tcPr/>
                </a:tc>
                <a:tc>
                  <a:txBody>
                    <a:bodyPr/>
                    <a:lstStyle/>
                    <a:p>
                      <a:pPr>
                        <a:lnSpc>
                          <a:spcPct val="80000"/>
                        </a:lnSpc>
                      </a:pPr>
                      <a:r>
                        <a:rPr lang="uk-UA" sz="1500" dirty="0" smtClean="0"/>
                        <a:t>Подання лише фактичного матеріалу про об’єкт, події та факти, пов’язані з темою і змістом екскурсії; можуть бути про об’єкти, які не внесені в маршрут, але інформація буде використана під час певної теми; найчастіше довідки необхідні в оглядових і дозовано в тематичних екскурсіях</a:t>
                      </a:r>
                      <a:endParaRPr lang="uk-UA" sz="1500" noProof="0" dirty="0"/>
                    </a:p>
                  </a:txBody>
                  <a:tcPr/>
                </a:tc>
              </a:tr>
              <a:tr h="358612">
                <a:tc>
                  <a:txBody>
                    <a:bodyPr/>
                    <a:lstStyle/>
                    <a:p>
                      <a:pPr>
                        <a:lnSpc>
                          <a:spcPct val="80000"/>
                        </a:lnSpc>
                      </a:pPr>
                      <a:r>
                        <a:rPr lang="uk-UA" sz="1500" b="1" i="1" smtClean="0"/>
                        <a:t>Бесіда </a:t>
                      </a:r>
                      <a:endParaRPr lang="uk-UA" sz="1500" b="1" i="1" noProof="0" dirty="0"/>
                    </a:p>
                  </a:txBody>
                  <a:tcPr/>
                </a:tc>
                <a:tc>
                  <a:txBody>
                    <a:bodyPr/>
                    <a:lstStyle/>
                    <a:p>
                      <a:pPr>
                        <a:lnSpc>
                          <a:spcPct val="80000"/>
                        </a:lnSpc>
                      </a:pPr>
                      <a:r>
                        <a:rPr lang="uk-UA" sz="1500" dirty="0" smtClean="0"/>
                        <a:t>Під час зустрічі з учасниками подій (за темою екскурсії). </a:t>
                      </a:r>
                      <a:endParaRPr lang="uk-UA" sz="1500" noProof="0" dirty="0"/>
                    </a:p>
                  </a:txBody>
                  <a:tcPr/>
                </a:tc>
              </a:tr>
              <a:tr h="425597">
                <a:tc>
                  <a:txBody>
                    <a:bodyPr/>
                    <a:lstStyle/>
                    <a:p>
                      <a:pPr>
                        <a:lnSpc>
                          <a:spcPct val="80000"/>
                        </a:lnSpc>
                      </a:pPr>
                      <a:r>
                        <a:rPr lang="uk-UA" sz="1500" b="1" i="1" dirty="0" err="1" smtClean="0"/>
                        <a:t>Літературни</a:t>
                      </a:r>
                      <a:r>
                        <a:rPr lang="uk-UA" sz="1500" b="1" i="1" dirty="0" smtClean="0"/>
                        <a:t> й монтаж </a:t>
                      </a:r>
                      <a:endParaRPr lang="uk-UA" sz="1500" b="1" i="1" noProof="0" dirty="0"/>
                    </a:p>
                  </a:txBody>
                  <a:tcPr/>
                </a:tc>
                <a:tc>
                  <a:txBody>
                    <a:bodyPr/>
                    <a:lstStyle/>
                    <a:p>
                      <a:pPr marL="0" marR="0" indent="0" algn="l" defTabSz="914400" rtl="0" eaLnBrk="1" fontAlgn="auto" latinLnBrk="0" hangingPunct="1">
                        <a:lnSpc>
                          <a:spcPct val="80000"/>
                        </a:lnSpc>
                        <a:spcBef>
                          <a:spcPts val="0"/>
                        </a:spcBef>
                        <a:spcAft>
                          <a:spcPts val="0"/>
                        </a:spcAft>
                        <a:buClrTx/>
                        <a:buSzTx/>
                        <a:buFontTx/>
                        <a:buNone/>
                        <a:tabLst/>
                        <a:defRPr/>
                      </a:pPr>
                      <a:r>
                        <a:rPr lang="uk-UA" sz="1500" dirty="0" smtClean="0"/>
                        <a:t>Найчастіше використовується в літературних екскурсіях; поетичний опис природи, пейзажу збагачує екскурсію. </a:t>
                      </a:r>
                      <a:endParaRPr lang="uk-UA" sz="1500" noProof="0" dirty="0" smtClean="0"/>
                    </a:p>
                    <a:p>
                      <a:pPr>
                        <a:lnSpc>
                          <a:spcPct val="80000"/>
                        </a:lnSpc>
                      </a:pPr>
                      <a:endParaRPr lang="uk-UA" sz="1500" noProof="0" dirty="0"/>
                    </a:p>
                  </a:txBody>
                  <a:tcPr/>
                </a:tc>
              </a:tr>
              <a:tr h="492582">
                <a:tc>
                  <a:txBody>
                    <a:bodyPr/>
                    <a:lstStyle/>
                    <a:p>
                      <a:pPr>
                        <a:lnSpc>
                          <a:spcPct val="80000"/>
                        </a:lnSpc>
                      </a:pPr>
                      <a:r>
                        <a:rPr lang="uk-UA" sz="1500" b="1" i="1" dirty="0" smtClean="0"/>
                        <a:t>Цитування </a:t>
                      </a:r>
                      <a:endParaRPr lang="uk-UA" sz="1500" b="1" i="1" noProof="0" dirty="0"/>
                    </a:p>
                  </a:txBody>
                  <a:tcPr/>
                </a:tc>
                <a:tc>
                  <a:txBody>
                    <a:bodyPr/>
                    <a:lstStyle/>
                    <a:p>
                      <a:pPr>
                        <a:lnSpc>
                          <a:spcPct val="80000"/>
                        </a:lnSpc>
                      </a:pPr>
                      <a:r>
                        <a:rPr lang="uk-UA" sz="1500" dirty="0" smtClean="0"/>
                        <a:t>Цитати екскурсоводи можуть видавати з пам’яті або зачитувати з карток.</a:t>
                      </a:r>
                      <a:endParaRPr lang="uk-UA" sz="1500" noProof="0" dirty="0"/>
                    </a:p>
                  </a:txBody>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4624"/>
            <a:ext cx="8229600" cy="990600"/>
          </a:xfrm>
        </p:spPr>
        <p:txBody>
          <a:bodyPr/>
          <a:lstStyle/>
          <a:p>
            <a:pPr algn="ctr"/>
            <a:r>
              <a:rPr lang="uk-UA" b="1" dirty="0" smtClean="0"/>
              <a:t>Дайте відповіді на питання </a:t>
            </a:r>
            <a:endParaRPr lang="ru-RU" b="1" dirty="0"/>
          </a:p>
        </p:txBody>
      </p:sp>
      <p:sp>
        <p:nvSpPr>
          <p:cNvPr id="3" name="Объект 2"/>
          <p:cNvSpPr>
            <a:spLocks noGrp="1"/>
          </p:cNvSpPr>
          <p:nvPr>
            <p:ph sz="quarter" idx="1"/>
          </p:nvPr>
        </p:nvSpPr>
        <p:spPr>
          <a:xfrm>
            <a:off x="457200" y="1124744"/>
            <a:ext cx="8363272" cy="5616624"/>
          </a:xfrm>
        </p:spPr>
        <p:txBody>
          <a:bodyPr>
            <a:normAutofit fontScale="77500" lnSpcReduction="20000"/>
          </a:bodyPr>
          <a:lstStyle/>
          <a:p>
            <a:r>
              <a:rPr lang="ru-RU" dirty="0" smtClean="0"/>
              <a:t>Дайте </a:t>
            </a:r>
            <a:r>
              <a:rPr lang="ru-RU" dirty="0" err="1"/>
              <a:t>визначення</a:t>
            </a:r>
            <a:r>
              <a:rPr lang="ru-RU" dirty="0"/>
              <a:t> </a:t>
            </a:r>
            <a:r>
              <a:rPr lang="ru-RU" dirty="0" err="1"/>
              <a:t>екскурсії</a:t>
            </a:r>
            <a:r>
              <a:rPr lang="ru-RU" dirty="0"/>
              <a:t> в </a:t>
            </a:r>
            <a:r>
              <a:rPr lang="ru-RU" dirty="0" err="1"/>
              <a:t>загальному</a:t>
            </a:r>
            <a:r>
              <a:rPr lang="ru-RU" dirty="0"/>
              <a:t> </a:t>
            </a:r>
            <a:r>
              <a:rPr lang="ru-RU" dirty="0" err="1"/>
              <a:t>розумінні</a:t>
            </a:r>
            <a:r>
              <a:rPr lang="ru-RU" dirty="0"/>
              <a:t>. </a:t>
            </a:r>
          </a:p>
          <a:p>
            <a:r>
              <a:rPr lang="ru-RU" dirty="0" smtClean="0"/>
              <a:t>Дайте </a:t>
            </a:r>
            <a:r>
              <a:rPr lang="ru-RU" dirty="0" err="1"/>
              <a:t>визначення</a:t>
            </a:r>
            <a:r>
              <a:rPr lang="ru-RU" dirty="0"/>
              <a:t> </a:t>
            </a:r>
            <a:r>
              <a:rPr lang="ru-RU" dirty="0" err="1"/>
              <a:t>екскурсії</a:t>
            </a:r>
            <a:r>
              <a:rPr lang="ru-RU" dirty="0"/>
              <a:t> як виду </a:t>
            </a:r>
            <a:r>
              <a:rPr lang="ru-RU" dirty="0" err="1"/>
              <a:t>туристської</a:t>
            </a:r>
            <a:r>
              <a:rPr lang="ru-RU" dirty="0"/>
              <a:t> </a:t>
            </a:r>
            <a:r>
              <a:rPr lang="ru-RU" dirty="0" err="1"/>
              <a:t>послуги</a:t>
            </a:r>
            <a:r>
              <a:rPr lang="ru-RU" dirty="0"/>
              <a:t>. </a:t>
            </a:r>
          </a:p>
          <a:p>
            <a:r>
              <a:rPr lang="ru-RU" dirty="0" smtClean="0"/>
              <a:t>В </a:t>
            </a:r>
            <a:r>
              <a:rPr lang="ru-RU" dirty="0" err="1"/>
              <a:t>яких</a:t>
            </a:r>
            <a:r>
              <a:rPr lang="ru-RU" dirty="0"/>
              <a:t> </a:t>
            </a:r>
            <a:r>
              <a:rPr lang="ru-RU" dirty="0" err="1"/>
              <a:t>ще</a:t>
            </a:r>
            <a:r>
              <a:rPr lang="ru-RU" dirty="0"/>
              <a:t> аспектах </a:t>
            </a:r>
            <a:r>
              <a:rPr lang="ru-RU" dirty="0" err="1"/>
              <a:t>можливо</a:t>
            </a:r>
            <a:r>
              <a:rPr lang="ru-RU" dirty="0"/>
              <a:t> </a:t>
            </a:r>
            <a:r>
              <a:rPr lang="ru-RU" dirty="0" err="1"/>
              <a:t>розглядати</a:t>
            </a:r>
            <a:r>
              <a:rPr lang="ru-RU" dirty="0"/>
              <a:t> </a:t>
            </a:r>
            <a:r>
              <a:rPr lang="ru-RU" dirty="0" err="1"/>
              <a:t>екскурсію</a:t>
            </a:r>
            <a:r>
              <a:rPr lang="ru-RU" dirty="0"/>
              <a:t>? </a:t>
            </a:r>
          </a:p>
          <a:p>
            <a:r>
              <a:rPr lang="ru-RU" dirty="0" err="1" smtClean="0"/>
              <a:t>Чому</a:t>
            </a:r>
            <a:r>
              <a:rPr lang="ru-RU" dirty="0" smtClean="0"/>
              <a:t> </a:t>
            </a:r>
            <a:r>
              <a:rPr lang="ru-RU" dirty="0" err="1"/>
              <a:t>доцільно</a:t>
            </a:r>
            <a:r>
              <a:rPr lang="ru-RU" dirty="0"/>
              <a:t> </a:t>
            </a:r>
            <a:r>
              <a:rPr lang="ru-RU" dirty="0" err="1"/>
              <a:t>екскурсію</a:t>
            </a:r>
            <a:r>
              <a:rPr lang="ru-RU" dirty="0"/>
              <a:t> </a:t>
            </a:r>
            <a:r>
              <a:rPr lang="ru-RU" dirty="0" err="1"/>
              <a:t>розглядати</a:t>
            </a:r>
            <a:r>
              <a:rPr lang="ru-RU" dirty="0"/>
              <a:t> як </a:t>
            </a:r>
            <a:r>
              <a:rPr lang="ru-RU" dirty="0" err="1"/>
              <a:t>комплексний</a:t>
            </a:r>
            <a:r>
              <a:rPr lang="ru-RU" dirty="0"/>
              <a:t> </a:t>
            </a:r>
            <a:r>
              <a:rPr lang="ru-RU" dirty="0" err="1"/>
              <a:t>екскурсійний</a:t>
            </a:r>
            <a:r>
              <a:rPr lang="ru-RU" dirty="0"/>
              <a:t> продукт? </a:t>
            </a:r>
          </a:p>
          <a:p>
            <a:r>
              <a:rPr lang="ru-RU" dirty="0" err="1" smtClean="0"/>
              <a:t>Назвіть</a:t>
            </a:r>
            <a:r>
              <a:rPr lang="ru-RU" dirty="0" smtClean="0"/>
              <a:t> </a:t>
            </a:r>
            <a:r>
              <a:rPr lang="ru-RU" dirty="0" err="1"/>
              <a:t>особливості</a:t>
            </a:r>
            <a:r>
              <a:rPr lang="ru-RU" dirty="0"/>
              <a:t> </a:t>
            </a:r>
            <a:r>
              <a:rPr lang="ru-RU" dirty="0" err="1"/>
              <a:t>екскурсійного</a:t>
            </a:r>
            <a:r>
              <a:rPr lang="ru-RU" dirty="0"/>
              <a:t> продукту. </a:t>
            </a:r>
          </a:p>
          <a:p>
            <a:r>
              <a:rPr lang="ru-RU" dirty="0" smtClean="0"/>
              <a:t>Чим </a:t>
            </a:r>
            <a:r>
              <a:rPr lang="ru-RU" dirty="0" err="1"/>
              <a:t>вирізняються</a:t>
            </a:r>
            <a:r>
              <a:rPr lang="ru-RU" dirty="0"/>
              <a:t> </a:t>
            </a:r>
            <a:r>
              <a:rPr lang="ru-RU" dirty="0" err="1"/>
              <a:t>основні</a:t>
            </a:r>
            <a:r>
              <a:rPr lang="ru-RU" dirty="0"/>
              <a:t> й </a:t>
            </a:r>
            <a:r>
              <a:rPr lang="ru-RU" dirty="0" err="1"/>
              <a:t>додаткові</a:t>
            </a:r>
            <a:r>
              <a:rPr lang="ru-RU" dirty="0"/>
              <a:t> </a:t>
            </a:r>
            <a:r>
              <a:rPr lang="ru-RU" dirty="0" err="1"/>
              <a:t>послуги</a:t>
            </a:r>
            <a:r>
              <a:rPr lang="ru-RU" dirty="0"/>
              <a:t> на </a:t>
            </a:r>
            <a:r>
              <a:rPr lang="ru-RU" dirty="0" err="1"/>
              <a:t>екскурсії</a:t>
            </a:r>
            <a:r>
              <a:rPr lang="ru-RU" dirty="0"/>
              <a:t>? </a:t>
            </a:r>
          </a:p>
          <a:p>
            <a:r>
              <a:rPr lang="ru-RU" dirty="0" err="1" smtClean="0"/>
              <a:t>Що</a:t>
            </a:r>
            <a:r>
              <a:rPr lang="ru-RU" dirty="0" smtClean="0"/>
              <a:t> </a:t>
            </a:r>
            <a:r>
              <a:rPr lang="ru-RU" dirty="0" err="1"/>
              <a:t>таке</a:t>
            </a:r>
            <a:r>
              <a:rPr lang="ru-RU" dirty="0"/>
              <a:t> </a:t>
            </a:r>
            <a:r>
              <a:rPr lang="ru-RU" dirty="0" err="1"/>
              <a:t>програма</a:t>
            </a:r>
            <a:r>
              <a:rPr lang="ru-RU" dirty="0"/>
              <a:t> </a:t>
            </a:r>
            <a:r>
              <a:rPr lang="ru-RU" dirty="0" err="1"/>
              <a:t>екскурсійного</a:t>
            </a:r>
            <a:r>
              <a:rPr lang="ru-RU" dirty="0"/>
              <a:t> </a:t>
            </a:r>
            <a:r>
              <a:rPr lang="ru-RU" dirty="0" err="1"/>
              <a:t>обслуговування</a:t>
            </a:r>
            <a:r>
              <a:rPr lang="ru-RU" dirty="0"/>
              <a:t>? </a:t>
            </a:r>
          </a:p>
          <a:p>
            <a:r>
              <a:rPr lang="ru-RU" dirty="0" err="1" smtClean="0"/>
              <a:t>Назвіть</a:t>
            </a:r>
            <a:r>
              <a:rPr lang="ru-RU" dirty="0" smtClean="0"/>
              <a:t> </a:t>
            </a:r>
            <a:r>
              <a:rPr lang="ru-RU" dirty="0" err="1"/>
              <a:t>головні</a:t>
            </a:r>
            <a:r>
              <a:rPr lang="ru-RU" dirty="0"/>
              <a:t> </a:t>
            </a:r>
            <a:r>
              <a:rPr lang="ru-RU" dirty="0" err="1"/>
              <a:t>споживчі</a:t>
            </a:r>
            <a:r>
              <a:rPr lang="ru-RU" dirty="0"/>
              <a:t> </a:t>
            </a:r>
            <a:r>
              <a:rPr lang="ru-RU" dirty="0" err="1"/>
              <a:t>властивості</a:t>
            </a:r>
            <a:r>
              <a:rPr lang="ru-RU" dirty="0"/>
              <a:t> </a:t>
            </a:r>
            <a:r>
              <a:rPr lang="ru-RU" dirty="0" err="1"/>
              <a:t>екскурсійного</a:t>
            </a:r>
            <a:r>
              <a:rPr lang="ru-RU" dirty="0"/>
              <a:t> продукту. </a:t>
            </a:r>
          </a:p>
          <a:p>
            <a:r>
              <a:rPr lang="ru-RU" dirty="0" smtClean="0"/>
              <a:t>Охарактеризуйте </a:t>
            </a:r>
            <a:r>
              <a:rPr lang="ru-RU" dirty="0" err="1"/>
              <a:t>загальні</a:t>
            </a:r>
            <a:r>
              <a:rPr lang="ru-RU" dirty="0"/>
              <a:t> </a:t>
            </a:r>
            <a:r>
              <a:rPr lang="ru-RU" dirty="0" err="1"/>
              <a:t>вимоги</a:t>
            </a:r>
            <a:r>
              <a:rPr lang="ru-RU" dirty="0"/>
              <a:t> до </a:t>
            </a:r>
            <a:r>
              <a:rPr lang="ru-RU" dirty="0" err="1"/>
              <a:t>екскурсійних</a:t>
            </a:r>
            <a:r>
              <a:rPr lang="ru-RU" dirty="0"/>
              <a:t> </a:t>
            </a:r>
            <a:r>
              <a:rPr lang="ru-RU" dirty="0" err="1"/>
              <a:t>послуг</a:t>
            </a:r>
            <a:r>
              <a:rPr lang="ru-RU" dirty="0"/>
              <a:t>. </a:t>
            </a:r>
          </a:p>
          <a:p>
            <a:r>
              <a:rPr lang="ru-RU" dirty="0" err="1" smtClean="0"/>
              <a:t>Назвіть</a:t>
            </a:r>
            <a:r>
              <a:rPr lang="ru-RU" dirty="0" smtClean="0"/>
              <a:t> </a:t>
            </a:r>
            <a:r>
              <a:rPr lang="ru-RU" dirty="0" err="1"/>
              <a:t>сім</a:t>
            </a:r>
            <a:r>
              <a:rPr lang="ru-RU" dirty="0"/>
              <a:t> </a:t>
            </a:r>
            <a:r>
              <a:rPr lang="ru-RU" dirty="0" err="1"/>
              <a:t>загальних</a:t>
            </a:r>
            <a:r>
              <a:rPr lang="ru-RU" dirty="0"/>
              <a:t> </a:t>
            </a:r>
            <a:r>
              <a:rPr lang="ru-RU" dirty="0" err="1"/>
              <a:t>ознак</a:t>
            </a:r>
            <a:r>
              <a:rPr lang="ru-RU" dirty="0"/>
              <a:t> </a:t>
            </a:r>
            <a:r>
              <a:rPr lang="ru-RU" dirty="0" err="1"/>
              <a:t>екскурсії</a:t>
            </a:r>
            <a:r>
              <a:rPr lang="ru-RU" dirty="0"/>
              <a:t>. </a:t>
            </a:r>
          </a:p>
          <a:p>
            <a:r>
              <a:rPr lang="ru-RU" dirty="0" err="1" smtClean="0"/>
              <a:t>Згадайте</a:t>
            </a:r>
            <a:r>
              <a:rPr lang="ru-RU" dirty="0" smtClean="0"/>
              <a:t> </a:t>
            </a:r>
            <a:r>
              <a:rPr lang="ru-RU" dirty="0" err="1"/>
              <a:t>специфічні</a:t>
            </a:r>
            <a:r>
              <a:rPr lang="ru-RU" dirty="0"/>
              <a:t> </a:t>
            </a:r>
            <a:r>
              <a:rPr lang="ru-RU" dirty="0" err="1"/>
              <a:t>ознаки</a:t>
            </a:r>
            <a:r>
              <a:rPr lang="ru-RU" dirty="0"/>
              <a:t> для </a:t>
            </a:r>
            <a:r>
              <a:rPr lang="ru-RU" dirty="0" err="1"/>
              <a:t>автобусних</a:t>
            </a:r>
            <a:r>
              <a:rPr lang="ru-RU" dirty="0"/>
              <a:t>, </a:t>
            </a:r>
            <a:r>
              <a:rPr lang="ru-RU" dirty="0" err="1"/>
              <a:t>музейних</a:t>
            </a:r>
            <a:r>
              <a:rPr lang="ru-RU" dirty="0"/>
              <a:t> та </a:t>
            </a:r>
            <a:r>
              <a:rPr lang="ru-RU" dirty="0" err="1"/>
              <a:t>виробничих</a:t>
            </a:r>
            <a:r>
              <a:rPr lang="ru-RU" dirty="0"/>
              <a:t> </a:t>
            </a:r>
            <a:r>
              <a:rPr lang="ru-RU" dirty="0" err="1"/>
              <a:t>екскурсій</a:t>
            </a:r>
            <a:r>
              <a:rPr lang="ru-RU" dirty="0"/>
              <a:t>. </a:t>
            </a:r>
          </a:p>
          <a:p>
            <a:r>
              <a:rPr lang="ru-RU" dirty="0" err="1" smtClean="0"/>
              <a:t>Перелічіть</a:t>
            </a:r>
            <a:r>
              <a:rPr lang="ru-RU" dirty="0" smtClean="0"/>
              <a:t> </a:t>
            </a:r>
            <a:r>
              <a:rPr lang="ru-RU" dirty="0" err="1"/>
              <a:t>соціально-культурні</a:t>
            </a:r>
            <a:r>
              <a:rPr lang="ru-RU" dirty="0"/>
              <a:t> </a:t>
            </a:r>
            <a:r>
              <a:rPr lang="ru-RU" dirty="0" err="1"/>
              <a:t>функції</a:t>
            </a:r>
            <a:r>
              <a:rPr lang="ru-RU" dirty="0"/>
              <a:t> </a:t>
            </a:r>
            <a:r>
              <a:rPr lang="ru-RU" dirty="0" err="1"/>
              <a:t>екскурсії</a:t>
            </a:r>
            <a:r>
              <a:rPr lang="ru-RU" dirty="0"/>
              <a:t>. </a:t>
            </a:r>
          </a:p>
          <a:p>
            <a:r>
              <a:rPr lang="ru-RU" dirty="0" err="1" smtClean="0"/>
              <a:t>Вкажіть</a:t>
            </a:r>
            <a:r>
              <a:rPr lang="ru-RU" dirty="0" smtClean="0"/>
              <a:t> </a:t>
            </a:r>
            <a:r>
              <a:rPr lang="ru-RU" dirty="0" err="1"/>
              <a:t>головні</a:t>
            </a:r>
            <a:r>
              <a:rPr lang="ru-RU" dirty="0"/>
              <a:t> </a:t>
            </a:r>
            <a:r>
              <a:rPr lang="ru-RU" dirty="0" err="1"/>
              <a:t>принципи</a:t>
            </a:r>
            <a:r>
              <a:rPr lang="ru-RU" dirty="0"/>
              <a:t> </a:t>
            </a:r>
            <a:r>
              <a:rPr lang="ru-RU" dirty="0" err="1"/>
              <a:t>екскурсії</a:t>
            </a:r>
            <a:r>
              <a:rPr lang="ru-RU" dirty="0" smtClean="0"/>
              <a:t>.</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64</a:t>
            </a:fld>
            <a:endParaRPr lang="ru-RU"/>
          </a:p>
        </p:txBody>
      </p:sp>
    </p:spTree>
    <p:extLst>
      <p:ext uri="{BB962C8B-B14F-4D97-AF65-F5344CB8AC3E}">
        <p14:creationId xmlns="" xmlns:p14="http://schemas.microsoft.com/office/powerpoint/2010/main" val="14245924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uk-UA" b="1" dirty="0" smtClean="0"/>
              <a:t>Домашнє завдання </a:t>
            </a:r>
            <a:endParaRPr lang="ru-RU" b="1" dirty="0"/>
          </a:p>
        </p:txBody>
      </p:sp>
      <p:sp>
        <p:nvSpPr>
          <p:cNvPr id="3" name="Номер слайда 2"/>
          <p:cNvSpPr>
            <a:spLocks noGrp="1"/>
          </p:cNvSpPr>
          <p:nvPr>
            <p:ph type="sldNum" sz="quarter" idx="12"/>
          </p:nvPr>
        </p:nvSpPr>
        <p:spPr/>
        <p:txBody>
          <a:bodyPr>
            <a:normAutofit fontScale="85000" lnSpcReduction="20000"/>
          </a:bodyPr>
          <a:lstStyle/>
          <a:p>
            <a:fld id="{B19B0651-EE4F-4900-A07F-96A6BFA9D0F0}" type="slidenum">
              <a:rPr lang="ru-RU" smtClean="0"/>
              <a:pPr/>
              <a:t>65</a:t>
            </a:fld>
            <a:endParaRPr lang="ru-RU"/>
          </a:p>
        </p:txBody>
      </p:sp>
      <p:sp>
        <p:nvSpPr>
          <p:cNvPr id="4" name="Содержимое 3"/>
          <p:cNvSpPr>
            <a:spLocks noGrp="1"/>
          </p:cNvSpPr>
          <p:nvPr>
            <p:ph sz="quarter" idx="1"/>
          </p:nvPr>
        </p:nvSpPr>
        <p:spPr/>
        <p:txBody>
          <a:bodyPr>
            <a:normAutofit fontScale="92500"/>
          </a:bodyPr>
          <a:lstStyle/>
          <a:p>
            <a:r>
              <a:rPr lang="uk-UA" dirty="0" smtClean="0"/>
              <a:t>Опрацюйте матеріал статей за посиланнями </a:t>
            </a:r>
            <a:r>
              <a:rPr lang="en-US" dirty="0" smtClean="0">
                <a:hlinkClick r:id="rId2"/>
              </a:rPr>
              <a:t>https://www.radiosvoboda.org/a/turystiv-obmal%CA%B9-hidy-u-l%CA%B9vovi-u-poshuku-novykh-idey-i-roboty/30929946.html</a:t>
            </a:r>
            <a:endParaRPr lang="uk-UA" dirty="0" smtClean="0"/>
          </a:p>
          <a:p>
            <a:r>
              <a:rPr lang="en-US" dirty="0" smtClean="0">
                <a:hlinkClick r:id="rId3"/>
              </a:rPr>
              <a:t>https://www.ukrinform.ua/rubric-kyiv/3526504-u-kievi-pracuut-pat-bezkostovnih-ekskursijnih-marsrutiv.html</a:t>
            </a:r>
            <a:r>
              <a:rPr lang="uk-UA" dirty="0" smtClean="0"/>
              <a:t> </a:t>
            </a:r>
          </a:p>
          <a:p>
            <a:r>
              <a:rPr lang="uk-UA" dirty="0" smtClean="0"/>
              <a:t>Які, на Вашу думку, перспективи/можливості  розвитку екскурсійної діяльності в регіонах України в сучасних умовах та у післявоєнний час?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755576" y="4005065"/>
            <a:ext cx="8208912" cy="1512168"/>
          </a:xfrm>
        </p:spPr>
        <p:txBody>
          <a:bodyPr>
            <a:normAutofit/>
          </a:bodyPr>
          <a:lstStyle/>
          <a:p>
            <a:pPr algn="ctr"/>
            <a:r>
              <a:rPr lang="uk-UA" sz="3600" b="1" dirty="0" smtClean="0"/>
              <a:t>Зміст, ознаки, мета, завдання та функції екскурсії </a:t>
            </a:r>
            <a:endParaRPr lang="ru-RU" sz="3600" b="1" dirty="0"/>
          </a:p>
        </p:txBody>
      </p:sp>
      <p:sp>
        <p:nvSpPr>
          <p:cNvPr id="5" name="Подзаголовок 4"/>
          <p:cNvSpPr>
            <a:spLocks noGrp="1"/>
          </p:cNvSpPr>
          <p:nvPr>
            <p:ph type="subTitle" idx="1"/>
          </p:nvPr>
        </p:nvSpPr>
        <p:spPr/>
        <p:txBody>
          <a:bodyPr/>
          <a:lstStyle/>
          <a:p>
            <a:r>
              <a:rPr lang="uk-UA" dirty="0" smtClean="0"/>
              <a:t>Лекція 1</a:t>
            </a:r>
            <a:endParaRPr lang="ru-RU"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59632" y="1844824"/>
            <a:ext cx="6762530" cy="223683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5297" name="Rectangle 1"/>
          <p:cNvSpPr>
            <a:spLocks noChangeArrowheads="1"/>
          </p:cNvSpPr>
          <p:nvPr/>
        </p:nvSpPr>
        <p:spPr bwMode="auto">
          <a:xfrm>
            <a:off x="755576" y="477835"/>
            <a:ext cx="7668344"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uk-UA" sz="4000" b="1" i="0" u="none" strike="noStrike" cap="none" normalizeH="0" baseline="0" dirty="0" smtClean="0">
                <a:ln>
                  <a:noFill/>
                </a:ln>
                <a:solidFill>
                  <a:schemeClr val="accent2"/>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Розділ 1. Теоретичні засади екскурсійної справи</a:t>
            </a:r>
            <a:endParaRPr kumimoji="0" lang="ru-RU" sz="1600" b="0" i="0" u="none" strike="noStrike" cap="none" normalizeH="0" baseline="0" dirty="0" smtClean="0">
              <a:ln>
                <a:noFill/>
              </a:ln>
              <a:solidFill>
                <a:schemeClr val="accent2"/>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 xmlns:p14="http://schemas.microsoft.com/office/powerpoint/2010/main" val="3777893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План</a:t>
            </a:r>
            <a:endParaRPr lang="ru-RU" dirty="0"/>
          </a:p>
        </p:txBody>
      </p:sp>
      <p:sp>
        <p:nvSpPr>
          <p:cNvPr id="3" name="Объект 2"/>
          <p:cNvSpPr>
            <a:spLocks noGrp="1"/>
          </p:cNvSpPr>
          <p:nvPr>
            <p:ph sz="quarter" idx="1"/>
          </p:nvPr>
        </p:nvSpPr>
        <p:spPr/>
        <p:txBody>
          <a:bodyPr>
            <a:normAutofit/>
          </a:bodyPr>
          <a:lstStyle/>
          <a:p>
            <a:pPr marL="457200" lvl="0" indent="-457200">
              <a:buAutoNum type="arabicPeriod"/>
            </a:pPr>
            <a:r>
              <a:rPr lang="uk-UA" dirty="0" smtClean="0"/>
              <a:t>Зміст основних </a:t>
            </a:r>
            <a:r>
              <a:rPr lang="uk-UA" dirty="0"/>
              <a:t>понять </a:t>
            </a:r>
            <a:r>
              <a:rPr lang="uk-UA" dirty="0" smtClean="0"/>
              <a:t>«екскурсія», </a:t>
            </a:r>
            <a:r>
              <a:rPr lang="uk-UA" dirty="0"/>
              <a:t>«екскурсійна діяльність</a:t>
            </a:r>
            <a:r>
              <a:rPr lang="uk-UA" dirty="0" smtClean="0"/>
              <a:t>», «екскурсійний продукт». </a:t>
            </a:r>
            <a:endParaRPr lang="ru-RU" dirty="0"/>
          </a:p>
          <a:p>
            <a:pPr marL="457200" lvl="0" indent="-457200">
              <a:buAutoNum type="arabicPeriod"/>
            </a:pPr>
            <a:r>
              <a:rPr lang="uk-UA" dirty="0" smtClean="0"/>
              <a:t>Принципи екскурсії </a:t>
            </a:r>
          </a:p>
          <a:p>
            <a:pPr marL="457200" lvl="0" indent="-457200">
              <a:buAutoNum type="arabicPeriod"/>
            </a:pPr>
            <a:r>
              <a:rPr lang="uk-UA" dirty="0" smtClean="0"/>
              <a:t>Ознаки </a:t>
            </a:r>
            <a:r>
              <a:rPr lang="uk-UA" dirty="0"/>
              <a:t>екскурсії.  </a:t>
            </a:r>
            <a:endParaRPr lang="ru-RU" dirty="0"/>
          </a:p>
          <a:p>
            <a:pPr marL="457200" indent="-457200">
              <a:buFont typeface="+mj-lt"/>
              <a:buAutoNum type="arabicPeriod"/>
            </a:pPr>
            <a:r>
              <a:rPr lang="uk-UA" dirty="0"/>
              <a:t>Функції екскурсії</a:t>
            </a:r>
            <a:endParaRPr lang="ru-RU" dirty="0"/>
          </a:p>
        </p:txBody>
      </p:sp>
      <p:sp>
        <p:nvSpPr>
          <p:cNvPr id="4" name="Номер слайда 3"/>
          <p:cNvSpPr>
            <a:spLocks noGrp="1"/>
          </p:cNvSpPr>
          <p:nvPr>
            <p:ph type="sldNum" sz="quarter" idx="12"/>
          </p:nvPr>
        </p:nvSpPr>
        <p:spPr/>
        <p:txBody>
          <a:bodyPr>
            <a:normAutofit fontScale="85000" lnSpcReduction="20000"/>
          </a:bodyPr>
          <a:lstStyle/>
          <a:p>
            <a:fld id="{B19B0651-EE4F-4900-A07F-96A6BFA9D0F0}" type="slidenum">
              <a:rPr lang="ru-RU" smtClean="0"/>
              <a:pPr/>
              <a:t>8</a:t>
            </a:fld>
            <a:endParaRPr lang="ru-RU"/>
          </a:p>
        </p:txBody>
      </p:sp>
    </p:spTree>
    <p:extLst>
      <p:ext uri="{BB962C8B-B14F-4D97-AF65-F5344CB8AC3E}">
        <p14:creationId xmlns="" xmlns:p14="http://schemas.microsoft.com/office/powerpoint/2010/main" val="3835505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14338" y="666750"/>
            <a:ext cx="8315325" cy="552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Заголовок 3"/>
          <p:cNvSpPr>
            <a:spLocks noGrp="1"/>
          </p:cNvSpPr>
          <p:nvPr>
            <p:ph type="ctrTitle"/>
          </p:nvPr>
        </p:nvSpPr>
        <p:spPr>
          <a:xfrm>
            <a:off x="647700" y="3789040"/>
            <a:ext cx="7848600" cy="1927225"/>
          </a:xfrm>
        </p:spPr>
        <p:txBody>
          <a:bodyPr/>
          <a:lstStyle/>
          <a:p>
            <a:pPr algn="ctr"/>
            <a:r>
              <a:rPr lang="uk-UA" sz="4800" b="1" dirty="0" smtClean="0">
                <a:solidFill>
                  <a:schemeClr val="bg1"/>
                </a:solidFill>
                <a:effectLst>
                  <a:outerShdw blurRad="38100" dist="38100" dir="2700000" algn="tl">
                    <a:srgbClr val="000000">
                      <a:alpha val="43137"/>
                    </a:srgbClr>
                  </a:outerShdw>
                </a:effectLst>
              </a:rPr>
              <a:t>Як Ви розумієте термін «екскурсія»? </a:t>
            </a:r>
            <a:endParaRPr lang="ru-RU" sz="48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98270325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604</TotalTime>
  <Words>4560</Words>
  <Application>Microsoft Office PowerPoint</Application>
  <PresentationFormat>Экран (4:3)</PresentationFormat>
  <Paragraphs>512</Paragraphs>
  <Slides>65</Slides>
  <Notes>11</Notes>
  <HiddenSlides>0</HiddenSlides>
  <MMClips>0</MMClips>
  <ScaleCrop>false</ScaleCrop>
  <HeadingPairs>
    <vt:vector size="4" baseType="variant">
      <vt:variant>
        <vt:lpstr>Тема</vt:lpstr>
      </vt:variant>
      <vt:variant>
        <vt:i4>1</vt:i4>
      </vt:variant>
      <vt:variant>
        <vt:lpstr>Заголовки слайдов</vt:lpstr>
      </vt:variant>
      <vt:variant>
        <vt:i4>65</vt:i4>
      </vt:variant>
    </vt:vector>
  </HeadingPairs>
  <TitlesOfParts>
    <vt:vector size="66" baseType="lpstr">
      <vt:lpstr>Обычная</vt:lpstr>
      <vt:lpstr>Практикум: планування екскурсійних маршрутів </vt:lpstr>
      <vt:lpstr>Структура курсу </vt:lpstr>
      <vt:lpstr>Структура курсу </vt:lpstr>
      <vt:lpstr>Загальні положення </vt:lpstr>
      <vt:lpstr>Основні завдання вивчення навчальної дисципліни</vt:lpstr>
      <vt:lpstr>Заплановані результати навчання</vt:lpstr>
      <vt:lpstr>Зміст, ознаки, мета, завдання та функції екскурсії </vt:lpstr>
      <vt:lpstr>План</vt:lpstr>
      <vt:lpstr>Як Ви розумієте термін «екскурсія»? </vt:lpstr>
      <vt:lpstr>Слайд 10</vt:lpstr>
      <vt:lpstr>Екскурсія </vt:lpstr>
      <vt:lpstr>Екскурсія </vt:lpstr>
      <vt:lpstr>Екскурсія </vt:lpstr>
      <vt:lpstr>Екскурсія </vt:lpstr>
      <vt:lpstr>Екскурсія </vt:lpstr>
      <vt:lpstr>Мета екскурсії  </vt:lpstr>
      <vt:lpstr>Цілі, завдання і форми проведення екскурсій</vt:lpstr>
      <vt:lpstr>Екскурсія як вид діяльності</vt:lpstr>
      <vt:lpstr>Екскурсія як вид діяльності</vt:lpstr>
      <vt:lpstr>Екскурсія</vt:lpstr>
      <vt:lpstr>Турпродукт  (Законі України «Про туризм»)</vt:lpstr>
      <vt:lpstr>Туристський продукт </vt:lpstr>
      <vt:lpstr>Екскурсійний продукт</vt:lpstr>
      <vt:lpstr>Екскурсійний продукт </vt:lpstr>
      <vt:lpstr>Екскурсійний продукт </vt:lpstr>
      <vt:lpstr>Слайд 26</vt:lpstr>
      <vt:lpstr>Пакет послуг </vt:lpstr>
      <vt:lpstr>Програма обслуговування </vt:lpstr>
      <vt:lpstr>Особливості екскурсійного продукту</vt:lpstr>
      <vt:lpstr>До основних споживчих властивостей екскурсійного продукту належать:</vt:lpstr>
      <vt:lpstr>Вимоги до екскурсійних послуг  </vt:lpstr>
      <vt:lpstr>Вимоги до екскурсійних послуг </vt:lpstr>
      <vt:lpstr>Вимоги до екскурсійних послуг </vt:lpstr>
      <vt:lpstr>При організації екскурсійної діяльності необхідно дотримуватися наступних ознак:</vt:lpstr>
      <vt:lpstr>Екскурсія як форма спілкування</vt:lpstr>
      <vt:lpstr>Екскурсія як форма спілкування</vt:lpstr>
      <vt:lpstr>Екскурсія як форма спілкування</vt:lpstr>
      <vt:lpstr>Специфічні ознаки екскурсій:</vt:lpstr>
      <vt:lpstr>Характеристика основних принципів екскурсії</vt:lpstr>
      <vt:lpstr>Слайд 40</vt:lpstr>
      <vt:lpstr>Екскурсійний маршрут </vt:lpstr>
      <vt:lpstr>Екскурсійний маршрут </vt:lpstr>
      <vt:lpstr>Екскурсійний маршрут </vt:lpstr>
      <vt:lpstr>Слайд 44</vt:lpstr>
      <vt:lpstr>Екскурсійна діяльність</vt:lpstr>
      <vt:lpstr>Екскурсійна діяльність</vt:lpstr>
      <vt:lpstr>Екскурсійна діяльність</vt:lpstr>
      <vt:lpstr>Складові та ознаки екскурсії </vt:lpstr>
      <vt:lpstr>Класифікація екскурсій за змістом</vt:lpstr>
      <vt:lpstr>Соціально-культурні функції екскурсії </vt:lpstr>
      <vt:lpstr>Основні функції, що виконують екскурсії </vt:lpstr>
      <vt:lpstr>Основні функції, що виконують екскурсії </vt:lpstr>
      <vt:lpstr>Основні функції, що виконують екскурсії </vt:lpstr>
      <vt:lpstr>Функції екскурсії</vt:lpstr>
      <vt:lpstr>Функція пізнання </vt:lpstr>
      <vt:lpstr>Функція виховання</vt:lpstr>
      <vt:lpstr>Функція організації культурного дозвілля </vt:lpstr>
      <vt:lpstr>Функція розширення світогляду та формування інтересів</vt:lpstr>
      <vt:lpstr>Методи екскурсійної діяльності </vt:lpstr>
      <vt:lpstr>Це комплексний метод, який має ряд особливостей:</vt:lpstr>
      <vt:lpstr>Методи екскурсійної діяльності </vt:lpstr>
      <vt:lpstr>Характеристика методичних прийомів проведення екскурсій</vt:lpstr>
      <vt:lpstr>Характеристика методичних прийомів проведення екскурсій</vt:lpstr>
      <vt:lpstr>Дайте відповіді на питання </vt:lpstr>
      <vt:lpstr>Домашнє завдання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kafedra</dc:creator>
  <cp:lastModifiedBy>Admin</cp:lastModifiedBy>
  <cp:revision>72</cp:revision>
  <dcterms:created xsi:type="dcterms:W3CDTF">2019-02-12T13:17:44Z</dcterms:created>
  <dcterms:modified xsi:type="dcterms:W3CDTF">2023-11-01T15:53:04Z</dcterms:modified>
</cp:coreProperties>
</file>